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0.xml" ContentType="application/vnd.openxmlformats-officedocument.theme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1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  <p:sldMasterId id="2147483732" r:id="rId8"/>
    <p:sldMasterId id="2147483744" r:id="rId9"/>
    <p:sldMasterId id="2147483756" r:id="rId10"/>
    <p:sldMasterId id="2147483769" r:id="rId11"/>
  </p:sldMasterIdLst>
  <p:notesMasterIdLst>
    <p:notesMasterId r:id="rId58"/>
  </p:notesMasterIdLst>
  <p:sldIdLst>
    <p:sldId id="763" r:id="rId12"/>
    <p:sldId id="764" r:id="rId13"/>
    <p:sldId id="766" r:id="rId14"/>
    <p:sldId id="767" r:id="rId15"/>
    <p:sldId id="768" r:id="rId16"/>
    <p:sldId id="769" r:id="rId17"/>
    <p:sldId id="771" r:id="rId18"/>
    <p:sldId id="770" r:id="rId19"/>
    <p:sldId id="772" r:id="rId20"/>
    <p:sldId id="735" r:id="rId21"/>
    <p:sldId id="738" r:id="rId22"/>
    <p:sldId id="741" r:id="rId23"/>
    <p:sldId id="744" r:id="rId24"/>
    <p:sldId id="750" r:id="rId25"/>
    <p:sldId id="762" r:id="rId26"/>
    <p:sldId id="753" r:id="rId27"/>
    <p:sldId id="702" r:id="rId28"/>
    <p:sldId id="708" r:id="rId29"/>
    <p:sldId id="717" r:id="rId30"/>
    <p:sldId id="669" r:id="rId31"/>
    <p:sldId id="672" r:id="rId32"/>
    <p:sldId id="681" r:id="rId33"/>
    <p:sldId id="687" r:id="rId34"/>
    <p:sldId id="690" r:id="rId35"/>
    <p:sldId id="693" r:id="rId36"/>
    <p:sldId id="696" r:id="rId37"/>
    <p:sldId id="636" r:id="rId38"/>
    <p:sldId id="639" r:id="rId39"/>
    <p:sldId id="642" r:id="rId40"/>
    <p:sldId id="648" r:id="rId41"/>
    <p:sldId id="651" r:id="rId42"/>
    <p:sldId id="654" r:id="rId43"/>
    <p:sldId id="657" r:id="rId44"/>
    <p:sldId id="609" r:id="rId45"/>
    <p:sldId id="618" r:id="rId46"/>
    <p:sldId id="621" r:id="rId47"/>
    <p:sldId id="624" r:id="rId48"/>
    <p:sldId id="528" r:id="rId49"/>
    <p:sldId id="459" r:id="rId50"/>
    <p:sldId id="630" r:id="rId51"/>
    <p:sldId id="456" r:id="rId52"/>
    <p:sldId id="453" r:id="rId53"/>
    <p:sldId id="411" r:id="rId54"/>
    <p:sldId id="429" r:id="rId55"/>
    <p:sldId id="438" r:id="rId56"/>
    <p:sldId id="309" r:id="rId57"/>
  </p:sldIdLst>
  <p:sldSz cx="9144000" cy="6858000" type="screen4x3"/>
  <p:notesSz cx="6858000" cy="9144000"/>
  <p:custDataLst>
    <p:tags r:id="rId5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bigale Agresta" initials="" lastIdx="0" clrIdx="0"/>
  <p:cmAuthor id="7" name="atrischitti" initials="" lastIdx="0" clrIdx="7"/>
  <p:cmAuthor id="1" name="Emma Brindisi" initials="" lastIdx="0" clrIdx="1"/>
  <p:cmAuthor id="8" name="Allie O'Brien" initials="" lastIdx="0" clrIdx="8"/>
  <p:cmAuthor id="2" name="Barbara Badore" initials="BB" lastIdx="0" clrIdx="2"/>
  <p:cmAuthor id="9" name="Dana Samuel" initials="" lastIdx="0" clrIdx="9"/>
  <p:cmAuthor id="3" name="Administrator" initials="" lastIdx="0" clrIdx="3"/>
  <p:cmAuthor id="10" name="Victoria Tavares" initials="" lastIdx="0" clrIdx="10"/>
  <p:cmAuthor id="4" name="Amber Pinto" initials="" lastIdx="0" clrIdx="4"/>
  <p:cmAuthor id="11" name="rzealor" initials="" lastIdx="0" clrIdx="11"/>
  <p:cmAuthor id="5" name="Student Home" initials="" lastIdx="0" clrIdx="5"/>
  <p:cmAuthor id="6" name="Serena Sakheim" initials="" lastIdx="0" clrIdx="6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9" Type="http://schemas.openxmlformats.org/officeDocument/2006/relationships/slide" Target="slides/slide28.xml"/><Relationship Id="rId21" Type="http://schemas.openxmlformats.org/officeDocument/2006/relationships/slide" Target="slides/slide10.xml"/><Relationship Id="rId34" Type="http://schemas.openxmlformats.org/officeDocument/2006/relationships/slide" Target="slides/slide23.xml"/><Relationship Id="rId42" Type="http://schemas.openxmlformats.org/officeDocument/2006/relationships/slide" Target="slides/slide31.xml"/><Relationship Id="rId47" Type="http://schemas.openxmlformats.org/officeDocument/2006/relationships/slide" Target="slides/slide36.xml"/><Relationship Id="rId50" Type="http://schemas.openxmlformats.org/officeDocument/2006/relationships/slide" Target="slides/slide39.xml"/><Relationship Id="rId55" Type="http://schemas.openxmlformats.org/officeDocument/2006/relationships/slide" Target="slides/slide44.xml"/><Relationship Id="rId63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9" Type="http://schemas.openxmlformats.org/officeDocument/2006/relationships/slide" Target="slides/slide18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40" Type="http://schemas.openxmlformats.org/officeDocument/2006/relationships/slide" Target="slides/slide29.xml"/><Relationship Id="rId45" Type="http://schemas.openxmlformats.org/officeDocument/2006/relationships/slide" Target="slides/slide34.xml"/><Relationship Id="rId53" Type="http://schemas.openxmlformats.org/officeDocument/2006/relationships/slide" Target="slides/slide42.xml"/><Relationship Id="rId58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61" Type="http://schemas.openxmlformats.org/officeDocument/2006/relationships/presProps" Target="presProps.xml"/><Relationship Id="rId19" Type="http://schemas.openxmlformats.org/officeDocument/2006/relationships/slide" Target="slides/slide8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43" Type="http://schemas.openxmlformats.org/officeDocument/2006/relationships/slide" Target="slides/slide32.xml"/><Relationship Id="rId48" Type="http://schemas.openxmlformats.org/officeDocument/2006/relationships/slide" Target="slides/slide37.xml"/><Relationship Id="rId56" Type="http://schemas.openxmlformats.org/officeDocument/2006/relationships/slide" Target="slides/slide45.xml"/><Relationship Id="rId64" Type="http://schemas.openxmlformats.org/officeDocument/2006/relationships/tableStyles" Target="tableStyle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0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slide" Target="slides/slide27.xml"/><Relationship Id="rId46" Type="http://schemas.openxmlformats.org/officeDocument/2006/relationships/slide" Target="slides/slide35.xml"/><Relationship Id="rId59" Type="http://schemas.openxmlformats.org/officeDocument/2006/relationships/tags" Target="tags/tag1.xml"/><Relationship Id="rId20" Type="http://schemas.openxmlformats.org/officeDocument/2006/relationships/slide" Target="slides/slide9.xml"/><Relationship Id="rId41" Type="http://schemas.openxmlformats.org/officeDocument/2006/relationships/slide" Target="slides/slide30.xml"/><Relationship Id="rId54" Type="http://schemas.openxmlformats.org/officeDocument/2006/relationships/slide" Target="slides/slide4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49" Type="http://schemas.openxmlformats.org/officeDocument/2006/relationships/slide" Target="slides/slide38.xml"/><Relationship Id="rId57" Type="http://schemas.openxmlformats.org/officeDocument/2006/relationships/slide" Target="slides/slide46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20.xml"/><Relationship Id="rId44" Type="http://schemas.openxmlformats.org/officeDocument/2006/relationships/slide" Target="slides/slide33.xml"/><Relationship Id="rId52" Type="http://schemas.openxmlformats.org/officeDocument/2006/relationships/slide" Target="slides/slide41.xml"/><Relationship Id="rId60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C1ECB1-EE5B-4475-9A87-37641877624A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EBFB0D-3C32-41B7-8AF1-AF07EDA73B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313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Answer: 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F43017-523A-4205-9BE0-F16037318DB5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1461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Answer: 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F43017-523A-4205-9BE0-F16037318DB5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0610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Answer: 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F43017-523A-4205-9BE0-F16037318DB5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4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Answer: 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F43017-523A-4205-9BE0-F16037318DB5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6570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Answer: 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F43017-523A-4205-9BE0-F16037318DB5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7567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slideMaster" Target="../slideMasters/slideMaster11.xml"/><Relationship Id="rId18" Type="http://schemas.openxmlformats.org/officeDocument/2006/relationships/image" Target="../media/image9.png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image" Target="../media/image8.png"/><Relationship Id="rId2" Type="http://schemas.openxmlformats.org/officeDocument/2006/relationships/tags" Target="../tags/tag3.xml"/><Relationship Id="rId16" Type="http://schemas.openxmlformats.org/officeDocument/2006/relationships/image" Target="../media/image7.png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image" Target="../media/image6.png"/><Relationship Id="rId10" Type="http://schemas.openxmlformats.org/officeDocument/2006/relationships/tags" Target="../tags/tag11.xml"/><Relationship Id="rId19" Type="http://schemas.openxmlformats.org/officeDocument/2006/relationships/image" Target="../media/image10.png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image" Target="../media/image5.png"/></Relationships>
</file>

<file path=ppt/slideLayouts/_rels/slideLayout113.xml.rels><?xml version="1.0" encoding="UTF-8" standalone="yes"?>
<Relationships xmlns="http://schemas.openxmlformats.org/package/2006/relationships"><Relationship Id="rId8" Type="http://schemas.openxmlformats.org/officeDocument/2006/relationships/tags" Target="../tags/tag21.xml"/><Relationship Id="rId13" Type="http://schemas.openxmlformats.org/officeDocument/2006/relationships/image" Target="../media/image6.png"/><Relationship Id="rId3" Type="http://schemas.openxmlformats.org/officeDocument/2006/relationships/tags" Target="../tags/tag16.xml"/><Relationship Id="rId7" Type="http://schemas.openxmlformats.org/officeDocument/2006/relationships/tags" Target="../tags/tag20.xml"/><Relationship Id="rId12" Type="http://schemas.openxmlformats.org/officeDocument/2006/relationships/image" Target="../media/image5.png"/><Relationship Id="rId2" Type="http://schemas.openxmlformats.org/officeDocument/2006/relationships/tags" Target="../tags/tag15.xml"/><Relationship Id="rId16" Type="http://schemas.openxmlformats.org/officeDocument/2006/relationships/image" Target="../media/image10.png"/><Relationship Id="rId1" Type="http://schemas.openxmlformats.org/officeDocument/2006/relationships/tags" Target="../tags/tag14.xml"/><Relationship Id="rId6" Type="http://schemas.openxmlformats.org/officeDocument/2006/relationships/tags" Target="../tags/tag19.xml"/><Relationship Id="rId11" Type="http://schemas.openxmlformats.org/officeDocument/2006/relationships/slideMaster" Target="../slideMasters/slideMaster11.xml"/><Relationship Id="rId5" Type="http://schemas.openxmlformats.org/officeDocument/2006/relationships/tags" Target="../tags/tag18.xml"/><Relationship Id="rId15" Type="http://schemas.openxmlformats.org/officeDocument/2006/relationships/image" Target="../media/image8.png"/><Relationship Id="rId10" Type="http://schemas.openxmlformats.org/officeDocument/2006/relationships/tags" Target="../tags/tag23.xml"/><Relationship Id="rId4" Type="http://schemas.openxmlformats.org/officeDocument/2006/relationships/tags" Target="../tags/tag17.xml"/><Relationship Id="rId9" Type="http://schemas.openxmlformats.org/officeDocument/2006/relationships/tags" Target="../tags/tag22.xml"/><Relationship Id="rId14" Type="http://schemas.openxmlformats.org/officeDocument/2006/relationships/image" Target="../media/image7.png"/></Relationships>
</file>

<file path=ppt/slideLayouts/_rels/slideLayout1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ags" Target="../tags/tag26.xml"/><Relationship Id="rId7" Type="http://schemas.openxmlformats.org/officeDocument/2006/relationships/slideMaster" Target="../slideMasters/slideMaster11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tags" Target="../tags/tag29.xml"/><Relationship Id="rId5" Type="http://schemas.openxmlformats.org/officeDocument/2006/relationships/tags" Target="../tags/tag28.xml"/><Relationship Id="rId10" Type="http://schemas.openxmlformats.org/officeDocument/2006/relationships/image" Target="../media/image10.png"/><Relationship Id="rId4" Type="http://schemas.openxmlformats.org/officeDocument/2006/relationships/tags" Target="../tags/tag27.xml"/><Relationship Id="rId9" Type="http://schemas.openxmlformats.org/officeDocument/2006/relationships/image" Target="../media/image6.png"/></Relationships>
</file>

<file path=ppt/slideLayouts/_rels/slideLayout115.xml.rels><?xml version="1.0" encoding="UTF-8" standalone="yes"?>
<Relationships xmlns="http://schemas.openxmlformats.org/package/2006/relationships"><Relationship Id="rId8" Type="http://schemas.openxmlformats.org/officeDocument/2006/relationships/tags" Target="../tags/tag37.xml"/><Relationship Id="rId13" Type="http://schemas.openxmlformats.org/officeDocument/2006/relationships/image" Target="../media/image6.png"/><Relationship Id="rId3" Type="http://schemas.openxmlformats.org/officeDocument/2006/relationships/tags" Target="../tags/tag32.xml"/><Relationship Id="rId7" Type="http://schemas.openxmlformats.org/officeDocument/2006/relationships/tags" Target="../tags/tag36.xml"/><Relationship Id="rId12" Type="http://schemas.openxmlformats.org/officeDocument/2006/relationships/image" Target="../media/image5.png"/><Relationship Id="rId2" Type="http://schemas.openxmlformats.org/officeDocument/2006/relationships/tags" Target="../tags/tag31.xml"/><Relationship Id="rId16" Type="http://schemas.openxmlformats.org/officeDocument/2006/relationships/image" Target="../media/image10.png"/><Relationship Id="rId1" Type="http://schemas.openxmlformats.org/officeDocument/2006/relationships/tags" Target="../tags/tag30.xml"/><Relationship Id="rId6" Type="http://schemas.openxmlformats.org/officeDocument/2006/relationships/tags" Target="../tags/tag35.xml"/><Relationship Id="rId11" Type="http://schemas.openxmlformats.org/officeDocument/2006/relationships/slideMaster" Target="../slideMasters/slideMaster11.xml"/><Relationship Id="rId5" Type="http://schemas.openxmlformats.org/officeDocument/2006/relationships/tags" Target="../tags/tag34.xml"/><Relationship Id="rId15" Type="http://schemas.openxmlformats.org/officeDocument/2006/relationships/image" Target="../media/image8.png"/><Relationship Id="rId10" Type="http://schemas.openxmlformats.org/officeDocument/2006/relationships/tags" Target="../tags/tag39.xml"/><Relationship Id="rId4" Type="http://schemas.openxmlformats.org/officeDocument/2006/relationships/tags" Target="../tags/tag33.xml"/><Relationship Id="rId9" Type="http://schemas.openxmlformats.org/officeDocument/2006/relationships/tags" Target="../tags/tag38.xml"/><Relationship Id="rId14" Type="http://schemas.openxmlformats.org/officeDocument/2006/relationships/image" Target="../media/image7.png"/></Relationships>
</file>

<file path=ppt/slideLayouts/_rels/slideLayout116.xml.rels><?xml version="1.0" encoding="UTF-8" standalone="yes"?>
<Relationships xmlns="http://schemas.openxmlformats.org/package/2006/relationships"><Relationship Id="rId8" Type="http://schemas.openxmlformats.org/officeDocument/2006/relationships/tags" Target="../tags/tag47.xml"/><Relationship Id="rId13" Type="http://schemas.openxmlformats.org/officeDocument/2006/relationships/image" Target="../media/image6.png"/><Relationship Id="rId3" Type="http://schemas.openxmlformats.org/officeDocument/2006/relationships/tags" Target="../tags/tag42.xml"/><Relationship Id="rId7" Type="http://schemas.openxmlformats.org/officeDocument/2006/relationships/tags" Target="../tags/tag46.xml"/><Relationship Id="rId12" Type="http://schemas.openxmlformats.org/officeDocument/2006/relationships/image" Target="../media/image5.png"/><Relationship Id="rId2" Type="http://schemas.openxmlformats.org/officeDocument/2006/relationships/tags" Target="../tags/tag41.xml"/><Relationship Id="rId16" Type="http://schemas.openxmlformats.org/officeDocument/2006/relationships/image" Target="../media/image10.png"/><Relationship Id="rId1" Type="http://schemas.openxmlformats.org/officeDocument/2006/relationships/tags" Target="../tags/tag40.xml"/><Relationship Id="rId6" Type="http://schemas.openxmlformats.org/officeDocument/2006/relationships/tags" Target="../tags/tag45.xml"/><Relationship Id="rId11" Type="http://schemas.openxmlformats.org/officeDocument/2006/relationships/slideMaster" Target="../slideMasters/slideMaster11.xml"/><Relationship Id="rId5" Type="http://schemas.openxmlformats.org/officeDocument/2006/relationships/tags" Target="../tags/tag44.xml"/><Relationship Id="rId15" Type="http://schemas.openxmlformats.org/officeDocument/2006/relationships/image" Target="../media/image8.png"/><Relationship Id="rId10" Type="http://schemas.openxmlformats.org/officeDocument/2006/relationships/tags" Target="../tags/tag49.xml"/><Relationship Id="rId4" Type="http://schemas.openxmlformats.org/officeDocument/2006/relationships/tags" Target="../tags/tag43.xml"/><Relationship Id="rId9" Type="http://schemas.openxmlformats.org/officeDocument/2006/relationships/tags" Target="../tags/tag48.xml"/><Relationship Id="rId14" Type="http://schemas.openxmlformats.org/officeDocument/2006/relationships/image" Target="../media/image7.png"/></Relationships>
</file>

<file path=ppt/slideLayouts/_rels/slideLayout117.xml.rels><?xml version="1.0" encoding="UTF-8" standalone="yes"?>
<Relationships xmlns="http://schemas.openxmlformats.org/package/2006/relationships"><Relationship Id="rId8" Type="http://schemas.openxmlformats.org/officeDocument/2006/relationships/tags" Target="../tags/tag57.xml"/><Relationship Id="rId13" Type="http://schemas.openxmlformats.org/officeDocument/2006/relationships/image" Target="../media/image6.png"/><Relationship Id="rId3" Type="http://schemas.openxmlformats.org/officeDocument/2006/relationships/tags" Target="../tags/tag52.xml"/><Relationship Id="rId7" Type="http://schemas.openxmlformats.org/officeDocument/2006/relationships/tags" Target="../tags/tag56.xml"/><Relationship Id="rId12" Type="http://schemas.openxmlformats.org/officeDocument/2006/relationships/image" Target="../media/image5.png"/><Relationship Id="rId2" Type="http://schemas.openxmlformats.org/officeDocument/2006/relationships/tags" Target="../tags/tag51.xml"/><Relationship Id="rId16" Type="http://schemas.openxmlformats.org/officeDocument/2006/relationships/image" Target="../media/image10.png"/><Relationship Id="rId1" Type="http://schemas.openxmlformats.org/officeDocument/2006/relationships/tags" Target="../tags/tag50.xml"/><Relationship Id="rId6" Type="http://schemas.openxmlformats.org/officeDocument/2006/relationships/tags" Target="../tags/tag55.xml"/><Relationship Id="rId11" Type="http://schemas.openxmlformats.org/officeDocument/2006/relationships/slideMaster" Target="../slideMasters/slideMaster11.xml"/><Relationship Id="rId5" Type="http://schemas.openxmlformats.org/officeDocument/2006/relationships/tags" Target="../tags/tag54.xml"/><Relationship Id="rId15" Type="http://schemas.openxmlformats.org/officeDocument/2006/relationships/image" Target="../media/image8.png"/><Relationship Id="rId10" Type="http://schemas.openxmlformats.org/officeDocument/2006/relationships/tags" Target="../tags/tag59.xml"/><Relationship Id="rId4" Type="http://schemas.openxmlformats.org/officeDocument/2006/relationships/tags" Target="../tags/tag53.xml"/><Relationship Id="rId9" Type="http://schemas.openxmlformats.org/officeDocument/2006/relationships/tags" Target="../tags/tag58.xml"/><Relationship Id="rId14" Type="http://schemas.openxmlformats.org/officeDocument/2006/relationships/image" Target="../media/image7.png"/></Relationships>
</file>

<file path=ppt/slideLayouts/_rels/slideLayout118.xml.rels><?xml version="1.0" encoding="UTF-8" standalone="yes"?>
<Relationships xmlns="http://schemas.openxmlformats.org/package/2006/relationships"><Relationship Id="rId8" Type="http://schemas.openxmlformats.org/officeDocument/2006/relationships/tags" Target="../tags/tag67.xml"/><Relationship Id="rId13" Type="http://schemas.openxmlformats.org/officeDocument/2006/relationships/image" Target="../media/image6.png"/><Relationship Id="rId3" Type="http://schemas.openxmlformats.org/officeDocument/2006/relationships/tags" Target="../tags/tag62.xml"/><Relationship Id="rId7" Type="http://schemas.openxmlformats.org/officeDocument/2006/relationships/tags" Target="../tags/tag66.xml"/><Relationship Id="rId12" Type="http://schemas.openxmlformats.org/officeDocument/2006/relationships/image" Target="../media/image5.png"/><Relationship Id="rId2" Type="http://schemas.openxmlformats.org/officeDocument/2006/relationships/tags" Target="../tags/tag61.xml"/><Relationship Id="rId16" Type="http://schemas.openxmlformats.org/officeDocument/2006/relationships/image" Target="../media/image10.png"/><Relationship Id="rId1" Type="http://schemas.openxmlformats.org/officeDocument/2006/relationships/tags" Target="../tags/tag60.xml"/><Relationship Id="rId6" Type="http://schemas.openxmlformats.org/officeDocument/2006/relationships/tags" Target="../tags/tag65.xml"/><Relationship Id="rId11" Type="http://schemas.openxmlformats.org/officeDocument/2006/relationships/slideMaster" Target="../slideMasters/slideMaster11.xml"/><Relationship Id="rId5" Type="http://schemas.openxmlformats.org/officeDocument/2006/relationships/tags" Target="../tags/tag64.xml"/><Relationship Id="rId15" Type="http://schemas.openxmlformats.org/officeDocument/2006/relationships/image" Target="../media/image8.png"/><Relationship Id="rId10" Type="http://schemas.openxmlformats.org/officeDocument/2006/relationships/tags" Target="../tags/tag69.xml"/><Relationship Id="rId4" Type="http://schemas.openxmlformats.org/officeDocument/2006/relationships/tags" Target="../tags/tag63.xml"/><Relationship Id="rId9" Type="http://schemas.openxmlformats.org/officeDocument/2006/relationships/tags" Target="../tags/tag68.xml"/><Relationship Id="rId14" Type="http://schemas.openxmlformats.org/officeDocument/2006/relationships/image" Target="../media/image7.png"/></Relationships>
</file>

<file path=ppt/slideLayouts/_rels/slideLayout119.xml.rels><?xml version="1.0" encoding="UTF-8" standalone="yes"?>
<Relationships xmlns="http://schemas.openxmlformats.org/package/2006/relationships"><Relationship Id="rId8" Type="http://schemas.openxmlformats.org/officeDocument/2006/relationships/tags" Target="../tags/tag77.xml"/><Relationship Id="rId13" Type="http://schemas.openxmlformats.org/officeDocument/2006/relationships/image" Target="../media/image6.png"/><Relationship Id="rId3" Type="http://schemas.openxmlformats.org/officeDocument/2006/relationships/tags" Target="../tags/tag72.xml"/><Relationship Id="rId7" Type="http://schemas.openxmlformats.org/officeDocument/2006/relationships/tags" Target="../tags/tag76.xml"/><Relationship Id="rId12" Type="http://schemas.openxmlformats.org/officeDocument/2006/relationships/image" Target="../media/image5.png"/><Relationship Id="rId2" Type="http://schemas.openxmlformats.org/officeDocument/2006/relationships/tags" Target="../tags/tag71.xml"/><Relationship Id="rId16" Type="http://schemas.openxmlformats.org/officeDocument/2006/relationships/image" Target="../media/image10.png"/><Relationship Id="rId1" Type="http://schemas.openxmlformats.org/officeDocument/2006/relationships/tags" Target="../tags/tag70.xml"/><Relationship Id="rId6" Type="http://schemas.openxmlformats.org/officeDocument/2006/relationships/tags" Target="../tags/tag75.xml"/><Relationship Id="rId11" Type="http://schemas.openxmlformats.org/officeDocument/2006/relationships/slideMaster" Target="../slideMasters/slideMaster11.xml"/><Relationship Id="rId5" Type="http://schemas.openxmlformats.org/officeDocument/2006/relationships/tags" Target="../tags/tag74.xml"/><Relationship Id="rId15" Type="http://schemas.openxmlformats.org/officeDocument/2006/relationships/image" Target="../media/image8.png"/><Relationship Id="rId10" Type="http://schemas.openxmlformats.org/officeDocument/2006/relationships/tags" Target="../tags/tag79.xml"/><Relationship Id="rId4" Type="http://schemas.openxmlformats.org/officeDocument/2006/relationships/tags" Target="../tags/tag73.xml"/><Relationship Id="rId9" Type="http://schemas.openxmlformats.org/officeDocument/2006/relationships/tags" Target="../tags/tag78.xml"/><Relationship Id="rId14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8" Type="http://schemas.openxmlformats.org/officeDocument/2006/relationships/tags" Target="../tags/tag87.xml"/><Relationship Id="rId13" Type="http://schemas.openxmlformats.org/officeDocument/2006/relationships/image" Target="../media/image6.png"/><Relationship Id="rId3" Type="http://schemas.openxmlformats.org/officeDocument/2006/relationships/tags" Target="../tags/tag82.xml"/><Relationship Id="rId7" Type="http://schemas.openxmlformats.org/officeDocument/2006/relationships/tags" Target="../tags/tag86.xml"/><Relationship Id="rId12" Type="http://schemas.openxmlformats.org/officeDocument/2006/relationships/image" Target="../media/image5.png"/><Relationship Id="rId2" Type="http://schemas.openxmlformats.org/officeDocument/2006/relationships/tags" Target="../tags/tag81.xml"/><Relationship Id="rId16" Type="http://schemas.openxmlformats.org/officeDocument/2006/relationships/image" Target="../media/image10.png"/><Relationship Id="rId1" Type="http://schemas.openxmlformats.org/officeDocument/2006/relationships/tags" Target="../tags/tag80.xml"/><Relationship Id="rId6" Type="http://schemas.openxmlformats.org/officeDocument/2006/relationships/tags" Target="../tags/tag85.xml"/><Relationship Id="rId11" Type="http://schemas.openxmlformats.org/officeDocument/2006/relationships/slideMaster" Target="../slideMasters/slideMaster11.xml"/><Relationship Id="rId5" Type="http://schemas.openxmlformats.org/officeDocument/2006/relationships/tags" Target="../tags/tag84.xml"/><Relationship Id="rId15" Type="http://schemas.openxmlformats.org/officeDocument/2006/relationships/image" Target="../media/image8.png"/><Relationship Id="rId10" Type="http://schemas.openxmlformats.org/officeDocument/2006/relationships/tags" Target="../tags/tag89.xml"/><Relationship Id="rId4" Type="http://schemas.openxmlformats.org/officeDocument/2006/relationships/tags" Target="../tags/tag83.xml"/><Relationship Id="rId9" Type="http://schemas.openxmlformats.org/officeDocument/2006/relationships/tags" Target="../tags/tag88.xml"/><Relationship Id="rId14" Type="http://schemas.openxmlformats.org/officeDocument/2006/relationships/image" Target="../media/image7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DA941F70-CEE5-4DB1-A79A-C602DB461D7E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A60E01C-7B1A-4D89-9C0F-83EE707A6DFA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A941F70-CEE5-4DB1-A79A-C602DB461D7E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A60E01C-7B1A-4D89-9C0F-83EE707A6DFA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41F70-CEE5-4DB1-A79A-C602DB461D7E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A60E01C-7B1A-4D89-9C0F-83EE707A6DFA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DA941F70-CEE5-4DB1-A79A-C602DB461D7E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A60E01C-7B1A-4D89-9C0F-83EE707A6DFA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A941F70-CEE5-4DB1-A79A-C602DB461D7E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A60E01C-7B1A-4D89-9C0F-83EE707A6DFA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41F70-CEE5-4DB1-A79A-C602DB461D7E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A60E01C-7B1A-4D89-9C0F-83EE707A6DFA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41F70-CEE5-4DB1-A79A-C602DB461D7E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A60E01C-7B1A-4D89-9C0F-83EE707A6DF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DA941F70-CEE5-4DB1-A79A-C602DB461D7E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A60E01C-7B1A-4D89-9C0F-83EE707A6DFA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DA941F70-CEE5-4DB1-A79A-C602DB461D7E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4A60E01C-7B1A-4D89-9C0F-83EE707A6DFA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41F70-CEE5-4DB1-A79A-C602DB461D7E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0E01C-7B1A-4D89-9C0F-83EE707A6D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41F70-CEE5-4DB1-A79A-C602DB461D7E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0E01C-7B1A-4D89-9C0F-83EE707A6DFA}" type="slidenum">
              <a:rPr lang="en-US" smtClean="0"/>
              <a:t>‹#›</a:t>
            </a:fld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41F70-CEE5-4DB1-A79A-C602DB461D7E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0E01C-7B1A-4D89-9C0F-83EE707A6D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071753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CQ (5-choices, 0-timer, BarChart-char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 idx="13" hasCustomPrompt="1"/>
            <p:custDataLst>
              <p:tags r:id="rId1"/>
            </p:custDataLst>
          </p:nvPr>
        </p:nvSpPr>
        <p:spPr>
          <a:xfrm>
            <a:off x="127000" y="127000"/>
            <a:ext cx="8890000" cy="1460500"/>
          </a:xfrm>
        </p:spPr>
        <p:txBody>
          <a:bodyPr/>
          <a:lstStyle/>
          <a:p>
            <a:r>
              <a:rPr lang="en-US" smtClean="0"/>
              <a:t>Click to add question</a:t>
            </a:r>
            <a:endParaRPr lang="en-US"/>
          </a:p>
        </p:txBody>
      </p:sp>
      <p:pic>
        <p:nvPicPr>
          <p:cNvPr id="7" name="Picture 6"/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2108200"/>
            <a:ext cx="419100" cy="419100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idx="14" hasCustomPrompt="1"/>
            <p:custDataLst>
              <p:tags r:id="rId3"/>
            </p:custDataLst>
          </p:nvPr>
        </p:nvSpPr>
        <p:spPr>
          <a:xfrm>
            <a:off x="762000" y="1968500"/>
            <a:ext cx="4572000" cy="698500"/>
          </a:xfrm>
        </p:spPr>
        <p:txBody>
          <a:bodyPr lIns="63500" tIns="31750" rIns="63500" bIns="3175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>
                <a:latin typeface="Calibri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>
                <a:latin typeface="Calibri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>
                <a:latin typeface="Calibri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>
                <a:latin typeface="Calibri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>
                <a:latin typeface="Calibri"/>
              </a:defRPr>
            </a:lvl5pPr>
          </a:lstStyle>
          <a:p>
            <a:pPr lvl="0"/>
            <a:r>
              <a:rPr lang="en-US" smtClean="0"/>
              <a:t>Click to add answer</a:t>
            </a:r>
            <a:endParaRPr lang="en-US"/>
          </a:p>
        </p:txBody>
      </p:sp>
      <p:pic>
        <p:nvPicPr>
          <p:cNvPr id="9" name="Picture 8"/>
          <p:cNvPicPr>
            <a:picLocks/>
          </p:cNvPicPr>
          <p:nvPr userDrawn="1">
            <p:custDataLst>
              <p:tags r:id="rId4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2933700"/>
            <a:ext cx="419100" cy="419100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5" hasCustomPrompt="1"/>
            <p:custDataLst>
              <p:tags r:id="rId5"/>
            </p:custDataLst>
          </p:nvPr>
        </p:nvSpPr>
        <p:spPr>
          <a:xfrm>
            <a:off x="762000" y="2794000"/>
            <a:ext cx="4572000" cy="698500"/>
          </a:xfrm>
          <a:prstGeom prst="rect">
            <a:avLst/>
          </a:prstGeom>
        </p:spPr>
        <p:txBody>
          <a:bodyPr lIns="63500" tIns="31750" rIns="63500" bIns="3175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>
                <a:latin typeface="Calibri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>
                <a:latin typeface="Calibri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>
                <a:latin typeface="Calibri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>
                <a:latin typeface="Calibri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>
                <a:latin typeface="Calibri"/>
              </a:defRPr>
            </a:lvl5pPr>
          </a:lstStyle>
          <a:p>
            <a:pPr lvl="0"/>
            <a:r>
              <a:rPr lang="en-US" smtClean="0"/>
              <a:t>Click to add answer</a:t>
            </a:r>
            <a:endParaRPr lang="en-US"/>
          </a:p>
        </p:txBody>
      </p:sp>
      <p:pic>
        <p:nvPicPr>
          <p:cNvPr id="11" name="Picture 10"/>
          <p:cNvPicPr>
            <a:picLocks/>
          </p:cNvPicPr>
          <p:nvPr userDrawn="1">
            <p:custDataLst>
              <p:tags r:id="rId6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3759200"/>
            <a:ext cx="419100" cy="419100"/>
          </a:xfrm>
          <a:prstGeom prst="rect">
            <a:avLst/>
          </a:prstGeom>
        </p:spPr>
      </p:pic>
      <p:sp>
        <p:nvSpPr>
          <p:cNvPr id="12" name="Text Placeholder 11"/>
          <p:cNvSpPr>
            <a:spLocks noGrp="1"/>
          </p:cNvSpPr>
          <p:nvPr>
            <p:ph type="body" sz="quarter" idx="16" hasCustomPrompt="1"/>
            <p:custDataLst>
              <p:tags r:id="rId7"/>
            </p:custDataLst>
          </p:nvPr>
        </p:nvSpPr>
        <p:spPr>
          <a:xfrm>
            <a:off x="762000" y="3619500"/>
            <a:ext cx="4572000" cy="698500"/>
          </a:xfrm>
          <a:prstGeom prst="rect">
            <a:avLst/>
          </a:prstGeom>
        </p:spPr>
        <p:txBody>
          <a:bodyPr lIns="63500" tIns="31750" rIns="63500" bIns="3175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>
                <a:latin typeface="Calibri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>
                <a:latin typeface="Calibri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>
                <a:latin typeface="Calibri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>
                <a:latin typeface="Calibri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>
                <a:latin typeface="Calibri"/>
              </a:defRPr>
            </a:lvl5pPr>
          </a:lstStyle>
          <a:p>
            <a:pPr lvl="0"/>
            <a:r>
              <a:rPr lang="en-US" smtClean="0"/>
              <a:t>Click to add answer</a:t>
            </a:r>
            <a:endParaRPr lang="en-US"/>
          </a:p>
        </p:txBody>
      </p:sp>
      <p:pic>
        <p:nvPicPr>
          <p:cNvPr id="13" name="Picture 12"/>
          <p:cNvPicPr>
            <a:picLocks/>
          </p:cNvPicPr>
          <p:nvPr userDrawn="1">
            <p:custDataLst>
              <p:tags r:id="rId8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4584700"/>
            <a:ext cx="419100" cy="419100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7" hasCustomPrompt="1"/>
            <p:custDataLst>
              <p:tags r:id="rId9"/>
            </p:custDataLst>
          </p:nvPr>
        </p:nvSpPr>
        <p:spPr>
          <a:xfrm>
            <a:off x="762000" y="4445000"/>
            <a:ext cx="4572000" cy="698500"/>
          </a:xfrm>
          <a:prstGeom prst="rect">
            <a:avLst/>
          </a:prstGeom>
        </p:spPr>
        <p:txBody>
          <a:bodyPr lIns="63500" tIns="31750" rIns="63500" bIns="3175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>
                <a:latin typeface="Calibri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>
                <a:latin typeface="Calibri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>
                <a:latin typeface="Calibri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>
                <a:latin typeface="Calibri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>
                <a:latin typeface="Calibri"/>
              </a:defRPr>
            </a:lvl5pPr>
          </a:lstStyle>
          <a:p>
            <a:pPr lvl="0"/>
            <a:r>
              <a:rPr lang="en-US" smtClean="0"/>
              <a:t>Click to add answer</a:t>
            </a:r>
            <a:endParaRPr lang="en-US"/>
          </a:p>
        </p:txBody>
      </p:sp>
      <p:pic>
        <p:nvPicPr>
          <p:cNvPr id="15" name="Picture 14"/>
          <p:cNvPicPr>
            <a:picLocks/>
          </p:cNvPicPr>
          <p:nvPr userDrawn="1">
            <p:custDataLst>
              <p:tags r:id="rId10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5410200"/>
            <a:ext cx="419100" cy="419100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>
            <p:ph type="body" sz="quarter" idx="18" hasCustomPrompt="1"/>
            <p:custDataLst>
              <p:tags r:id="rId11"/>
            </p:custDataLst>
          </p:nvPr>
        </p:nvSpPr>
        <p:spPr>
          <a:xfrm>
            <a:off x="762000" y="5270500"/>
            <a:ext cx="4572000" cy="698500"/>
          </a:xfrm>
          <a:prstGeom prst="rect">
            <a:avLst/>
          </a:prstGeom>
        </p:spPr>
        <p:txBody>
          <a:bodyPr lIns="63500" tIns="31750" rIns="63500" bIns="3175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>
                <a:latin typeface="Calibri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>
                <a:latin typeface="Calibri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>
                <a:latin typeface="Calibri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>
                <a:latin typeface="Calibri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>
                <a:latin typeface="Calibri"/>
              </a:defRPr>
            </a:lvl5pPr>
          </a:lstStyle>
          <a:p>
            <a:pPr lvl="0"/>
            <a:r>
              <a:rPr lang="en-US" smtClean="0"/>
              <a:t>Click to add answer</a:t>
            </a:r>
            <a:endParaRPr lang="en-US"/>
          </a:p>
        </p:txBody>
      </p:sp>
      <p:pic>
        <p:nvPicPr>
          <p:cNvPr id="17" name="Picture 16"/>
          <p:cNvPicPr>
            <a:picLocks/>
          </p:cNvPicPr>
          <p:nvPr userDrawn="1">
            <p:custDataLst>
              <p:tags r:id="rId12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7700" y="2705100"/>
            <a:ext cx="3175000" cy="317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957510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CQ (4-choices, 0-timer, BarChart-char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 idx="13" hasCustomPrompt="1"/>
            <p:custDataLst>
              <p:tags r:id="rId1"/>
            </p:custDataLst>
          </p:nvPr>
        </p:nvSpPr>
        <p:spPr>
          <a:xfrm>
            <a:off x="127000" y="127000"/>
            <a:ext cx="8890000" cy="1460500"/>
          </a:xfrm>
        </p:spPr>
        <p:txBody>
          <a:bodyPr/>
          <a:lstStyle/>
          <a:p>
            <a:r>
              <a:rPr lang="en-US" smtClean="0"/>
              <a:t>Click to add question</a:t>
            </a:r>
            <a:endParaRPr lang="en-US"/>
          </a:p>
        </p:txBody>
      </p:sp>
      <p:pic>
        <p:nvPicPr>
          <p:cNvPr id="7" name="Picture 6"/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2273300"/>
            <a:ext cx="495300" cy="495300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idx="14" hasCustomPrompt="1"/>
            <p:custDataLst>
              <p:tags r:id="rId3"/>
            </p:custDataLst>
          </p:nvPr>
        </p:nvSpPr>
        <p:spPr>
          <a:xfrm>
            <a:off x="762000" y="1968500"/>
            <a:ext cx="4572000" cy="1104900"/>
          </a:xfrm>
        </p:spPr>
        <p:txBody>
          <a:bodyPr lIns="76200" tIns="38100" rIns="76200" bIns="3810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5pPr>
          </a:lstStyle>
          <a:p>
            <a:pPr lvl="0"/>
            <a:r>
              <a:rPr lang="en-US" smtClean="0"/>
              <a:t>Click to add answer</a:t>
            </a:r>
            <a:endParaRPr lang="en-US"/>
          </a:p>
        </p:txBody>
      </p:sp>
      <p:pic>
        <p:nvPicPr>
          <p:cNvPr id="9" name="Picture 8"/>
          <p:cNvPicPr>
            <a:picLocks/>
          </p:cNvPicPr>
          <p:nvPr userDrawn="1">
            <p:custDataLst>
              <p:tags r:id="rId4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3505200"/>
            <a:ext cx="495300" cy="495300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5" hasCustomPrompt="1"/>
            <p:custDataLst>
              <p:tags r:id="rId5"/>
            </p:custDataLst>
          </p:nvPr>
        </p:nvSpPr>
        <p:spPr>
          <a:xfrm>
            <a:off x="762000" y="3200400"/>
            <a:ext cx="4572000" cy="1104900"/>
          </a:xfrm>
          <a:prstGeom prst="rect">
            <a:avLst/>
          </a:prstGeom>
        </p:spPr>
        <p:txBody>
          <a:bodyPr lIns="76200" tIns="38100" rIns="76200" bIns="3810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5pPr>
          </a:lstStyle>
          <a:p>
            <a:pPr lvl="0"/>
            <a:r>
              <a:rPr lang="en-US" smtClean="0"/>
              <a:t>Click to add answer</a:t>
            </a:r>
            <a:endParaRPr lang="en-US"/>
          </a:p>
        </p:txBody>
      </p:sp>
      <p:pic>
        <p:nvPicPr>
          <p:cNvPr id="11" name="Picture 10"/>
          <p:cNvPicPr>
            <a:picLocks/>
          </p:cNvPicPr>
          <p:nvPr userDrawn="1">
            <p:custDataLst>
              <p:tags r:id="rId6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4737100"/>
            <a:ext cx="495300" cy="495300"/>
          </a:xfrm>
          <a:prstGeom prst="rect">
            <a:avLst/>
          </a:prstGeom>
        </p:spPr>
      </p:pic>
      <p:sp>
        <p:nvSpPr>
          <p:cNvPr id="12" name="Text Placeholder 11"/>
          <p:cNvSpPr>
            <a:spLocks noGrp="1"/>
          </p:cNvSpPr>
          <p:nvPr>
            <p:ph type="body" sz="quarter" idx="16" hasCustomPrompt="1"/>
            <p:custDataLst>
              <p:tags r:id="rId7"/>
            </p:custDataLst>
          </p:nvPr>
        </p:nvSpPr>
        <p:spPr>
          <a:xfrm>
            <a:off x="762000" y="4432300"/>
            <a:ext cx="4572000" cy="1104900"/>
          </a:xfrm>
          <a:prstGeom prst="rect">
            <a:avLst/>
          </a:prstGeom>
        </p:spPr>
        <p:txBody>
          <a:bodyPr lIns="76200" tIns="38100" rIns="76200" bIns="3810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5pPr>
          </a:lstStyle>
          <a:p>
            <a:pPr lvl="0"/>
            <a:r>
              <a:rPr lang="en-US" smtClean="0"/>
              <a:t>Click to add answer</a:t>
            </a:r>
            <a:endParaRPr lang="en-US"/>
          </a:p>
        </p:txBody>
      </p:sp>
      <p:pic>
        <p:nvPicPr>
          <p:cNvPr id="13" name="Picture 12"/>
          <p:cNvPicPr>
            <a:picLocks/>
          </p:cNvPicPr>
          <p:nvPr userDrawn="1">
            <p:custDataLst>
              <p:tags r:id="rId8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5969000"/>
            <a:ext cx="495300" cy="495300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7" hasCustomPrompt="1"/>
            <p:custDataLst>
              <p:tags r:id="rId9"/>
            </p:custDataLst>
          </p:nvPr>
        </p:nvSpPr>
        <p:spPr>
          <a:xfrm>
            <a:off x="762000" y="5664200"/>
            <a:ext cx="4572000" cy="1104900"/>
          </a:xfrm>
          <a:prstGeom prst="rect">
            <a:avLst/>
          </a:prstGeom>
        </p:spPr>
        <p:txBody>
          <a:bodyPr lIns="76200" tIns="38100" rIns="76200" bIns="3810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5pPr>
          </a:lstStyle>
          <a:p>
            <a:pPr lvl="0"/>
            <a:r>
              <a:rPr lang="en-US" smtClean="0"/>
              <a:t>Click to add answer</a:t>
            </a:r>
            <a:endParaRPr lang="en-US"/>
          </a:p>
        </p:txBody>
      </p:sp>
      <p:pic>
        <p:nvPicPr>
          <p:cNvPr id="15" name="Picture 14"/>
          <p:cNvPicPr>
            <a:picLocks/>
          </p:cNvPicPr>
          <p:nvPr userDrawn="1">
            <p:custDataLst>
              <p:tags r:id="rId10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7700" y="2705100"/>
            <a:ext cx="3175000" cy="317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206528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CQ (2-choices, 0-timer, BarChart-char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 idx="13" hasCustomPrompt="1"/>
            <p:custDataLst>
              <p:tags r:id="rId1"/>
            </p:custDataLst>
          </p:nvPr>
        </p:nvSpPr>
        <p:spPr>
          <a:xfrm>
            <a:off x="127000" y="127000"/>
            <a:ext cx="8890000" cy="1460500"/>
          </a:xfrm>
        </p:spPr>
        <p:txBody>
          <a:bodyPr/>
          <a:lstStyle/>
          <a:p>
            <a:r>
              <a:rPr lang="en-US" smtClean="0"/>
              <a:t>Click to add question</a:t>
            </a:r>
            <a:endParaRPr lang="en-US"/>
          </a:p>
        </p:txBody>
      </p:sp>
      <p:pic>
        <p:nvPicPr>
          <p:cNvPr id="7" name="Picture 6"/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2273300"/>
            <a:ext cx="495300" cy="495300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idx="14" hasCustomPrompt="1"/>
            <p:custDataLst>
              <p:tags r:id="rId3"/>
            </p:custDataLst>
          </p:nvPr>
        </p:nvSpPr>
        <p:spPr>
          <a:xfrm>
            <a:off x="762000" y="1968500"/>
            <a:ext cx="4572000" cy="1104900"/>
          </a:xfrm>
        </p:spPr>
        <p:txBody>
          <a:bodyPr lIns="76200" tIns="38100" rIns="76200" bIns="3810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5pPr>
          </a:lstStyle>
          <a:p>
            <a:pPr lvl="0"/>
            <a:r>
              <a:rPr lang="en-US" smtClean="0"/>
              <a:t>Click to add answer</a:t>
            </a:r>
            <a:endParaRPr lang="en-US"/>
          </a:p>
        </p:txBody>
      </p:sp>
      <p:pic>
        <p:nvPicPr>
          <p:cNvPr id="9" name="Picture 8"/>
          <p:cNvPicPr>
            <a:picLocks/>
          </p:cNvPicPr>
          <p:nvPr userDrawn="1"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3505200"/>
            <a:ext cx="495300" cy="495300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5" hasCustomPrompt="1"/>
            <p:custDataLst>
              <p:tags r:id="rId5"/>
            </p:custDataLst>
          </p:nvPr>
        </p:nvSpPr>
        <p:spPr>
          <a:xfrm>
            <a:off x="762000" y="3200400"/>
            <a:ext cx="4572000" cy="1104900"/>
          </a:xfrm>
          <a:prstGeom prst="rect">
            <a:avLst/>
          </a:prstGeom>
        </p:spPr>
        <p:txBody>
          <a:bodyPr lIns="76200" tIns="38100" rIns="76200" bIns="3810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5pPr>
          </a:lstStyle>
          <a:p>
            <a:pPr lvl="0"/>
            <a:r>
              <a:rPr lang="en-US" smtClean="0"/>
              <a:t>Click to add answer</a:t>
            </a:r>
            <a:endParaRPr lang="en-US"/>
          </a:p>
        </p:txBody>
      </p:sp>
      <p:pic>
        <p:nvPicPr>
          <p:cNvPr id="11" name="Picture 10"/>
          <p:cNvPicPr>
            <a:picLocks/>
          </p:cNvPicPr>
          <p:nvPr userDrawn="1">
            <p:custDataLst>
              <p:tags r:id="rId6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7700" y="2705100"/>
            <a:ext cx="3175000" cy="317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858440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CQ (4-choices, 0-timer, BarChart-chart)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 idx="13" hasCustomPrompt="1"/>
            <p:custDataLst>
              <p:tags r:id="rId1"/>
            </p:custDataLst>
          </p:nvPr>
        </p:nvSpPr>
        <p:spPr>
          <a:xfrm>
            <a:off x="127000" y="127000"/>
            <a:ext cx="8890000" cy="1460500"/>
          </a:xfrm>
        </p:spPr>
        <p:txBody>
          <a:bodyPr/>
          <a:lstStyle/>
          <a:p>
            <a:r>
              <a:rPr lang="en-US" smtClean="0"/>
              <a:t>Click to add question</a:t>
            </a:r>
            <a:endParaRPr lang="en-US"/>
          </a:p>
        </p:txBody>
      </p:sp>
      <p:pic>
        <p:nvPicPr>
          <p:cNvPr id="7" name="Picture 6"/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2273300"/>
            <a:ext cx="495300" cy="495300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idx="14" hasCustomPrompt="1"/>
            <p:custDataLst>
              <p:tags r:id="rId3"/>
            </p:custDataLst>
          </p:nvPr>
        </p:nvSpPr>
        <p:spPr>
          <a:xfrm>
            <a:off x="762000" y="1968500"/>
            <a:ext cx="4572000" cy="1104900"/>
          </a:xfrm>
        </p:spPr>
        <p:txBody>
          <a:bodyPr lIns="76200" tIns="38100" rIns="76200" bIns="3810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5pPr>
          </a:lstStyle>
          <a:p>
            <a:pPr lvl="0"/>
            <a:r>
              <a:rPr lang="en-US" smtClean="0"/>
              <a:t>Click to add answer</a:t>
            </a:r>
            <a:endParaRPr lang="en-US"/>
          </a:p>
        </p:txBody>
      </p:sp>
      <p:pic>
        <p:nvPicPr>
          <p:cNvPr id="9" name="Picture 8"/>
          <p:cNvPicPr>
            <a:picLocks/>
          </p:cNvPicPr>
          <p:nvPr userDrawn="1">
            <p:custDataLst>
              <p:tags r:id="rId4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3505200"/>
            <a:ext cx="495300" cy="495300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5" hasCustomPrompt="1"/>
            <p:custDataLst>
              <p:tags r:id="rId5"/>
            </p:custDataLst>
          </p:nvPr>
        </p:nvSpPr>
        <p:spPr>
          <a:xfrm>
            <a:off x="762000" y="3200400"/>
            <a:ext cx="4572000" cy="1104900"/>
          </a:xfrm>
          <a:prstGeom prst="rect">
            <a:avLst/>
          </a:prstGeom>
        </p:spPr>
        <p:txBody>
          <a:bodyPr lIns="76200" tIns="38100" rIns="76200" bIns="3810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5pPr>
          </a:lstStyle>
          <a:p>
            <a:pPr lvl="0"/>
            <a:r>
              <a:rPr lang="en-US" smtClean="0"/>
              <a:t>Click to add answer</a:t>
            </a:r>
            <a:endParaRPr lang="en-US"/>
          </a:p>
        </p:txBody>
      </p:sp>
      <p:pic>
        <p:nvPicPr>
          <p:cNvPr id="11" name="Picture 10"/>
          <p:cNvPicPr>
            <a:picLocks/>
          </p:cNvPicPr>
          <p:nvPr userDrawn="1">
            <p:custDataLst>
              <p:tags r:id="rId6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4737100"/>
            <a:ext cx="495300" cy="495300"/>
          </a:xfrm>
          <a:prstGeom prst="rect">
            <a:avLst/>
          </a:prstGeom>
        </p:spPr>
      </p:pic>
      <p:sp>
        <p:nvSpPr>
          <p:cNvPr id="12" name="Text Placeholder 11"/>
          <p:cNvSpPr>
            <a:spLocks noGrp="1"/>
          </p:cNvSpPr>
          <p:nvPr>
            <p:ph type="body" sz="quarter" idx="16" hasCustomPrompt="1"/>
            <p:custDataLst>
              <p:tags r:id="rId7"/>
            </p:custDataLst>
          </p:nvPr>
        </p:nvSpPr>
        <p:spPr>
          <a:xfrm>
            <a:off x="762000" y="4432300"/>
            <a:ext cx="4572000" cy="1104900"/>
          </a:xfrm>
          <a:prstGeom prst="rect">
            <a:avLst/>
          </a:prstGeom>
        </p:spPr>
        <p:txBody>
          <a:bodyPr lIns="76200" tIns="38100" rIns="76200" bIns="3810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5pPr>
          </a:lstStyle>
          <a:p>
            <a:pPr lvl="0"/>
            <a:r>
              <a:rPr lang="en-US" smtClean="0"/>
              <a:t>Click to add answer</a:t>
            </a:r>
            <a:endParaRPr lang="en-US"/>
          </a:p>
        </p:txBody>
      </p:sp>
      <p:pic>
        <p:nvPicPr>
          <p:cNvPr id="13" name="Picture 12"/>
          <p:cNvPicPr>
            <a:picLocks/>
          </p:cNvPicPr>
          <p:nvPr userDrawn="1">
            <p:custDataLst>
              <p:tags r:id="rId8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5969000"/>
            <a:ext cx="495300" cy="495300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7" hasCustomPrompt="1"/>
            <p:custDataLst>
              <p:tags r:id="rId9"/>
            </p:custDataLst>
          </p:nvPr>
        </p:nvSpPr>
        <p:spPr>
          <a:xfrm>
            <a:off x="762000" y="5664200"/>
            <a:ext cx="4572000" cy="1104900"/>
          </a:xfrm>
          <a:prstGeom prst="rect">
            <a:avLst/>
          </a:prstGeom>
        </p:spPr>
        <p:txBody>
          <a:bodyPr lIns="76200" tIns="38100" rIns="76200" bIns="3810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5pPr>
          </a:lstStyle>
          <a:p>
            <a:pPr lvl="0"/>
            <a:r>
              <a:rPr lang="en-US" smtClean="0"/>
              <a:t>Click to add answer</a:t>
            </a:r>
            <a:endParaRPr lang="en-US"/>
          </a:p>
        </p:txBody>
      </p:sp>
      <p:pic>
        <p:nvPicPr>
          <p:cNvPr id="15" name="Picture 14"/>
          <p:cNvPicPr>
            <a:picLocks/>
          </p:cNvPicPr>
          <p:nvPr userDrawn="1">
            <p:custDataLst>
              <p:tags r:id="rId10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7700" y="2705100"/>
            <a:ext cx="3175000" cy="317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322472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CQ (4-choices, 0-timer, BarChart-chart)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 idx="13" hasCustomPrompt="1"/>
            <p:custDataLst>
              <p:tags r:id="rId1"/>
            </p:custDataLst>
          </p:nvPr>
        </p:nvSpPr>
        <p:spPr>
          <a:xfrm>
            <a:off x="127000" y="127000"/>
            <a:ext cx="8890000" cy="1460500"/>
          </a:xfrm>
        </p:spPr>
        <p:txBody>
          <a:bodyPr/>
          <a:lstStyle/>
          <a:p>
            <a:r>
              <a:rPr lang="en-US" smtClean="0"/>
              <a:t>Click to add question</a:t>
            </a:r>
            <a:endParaRPr lang="en-US"/>
          </a:p>
        </p:txBody>
      </p:sp>
      <p:pic>
        <p:nvPicPr>
          <p:cNvPr id="7" name="Picture 6"/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2273300"/>
            <a:ext cx="495300" cy="495300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idx="14" hasCustomPrompt="1"/>
            <p:custDataLst>
              <p:tags r:id="rId3"/>
            </p:custDataLst>
          </p:nvPr>
        </p:nvSpPr>
        <p:spPr>
          <a:xfrm>
            <a:off x="762000" y="1968500"/>
            <a:ext cx="4572000" cy="1104900"/>
          </a:xfrm>
        </p:spPr>
        <p:txBody>
          <a:bodyPr lIns="76200" tIns="38100" rIns="76200" bIns="3810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5pPr>
          </a:lstStyle>
          <a:p>
            <a:pPr lvl="0"/>
            <a:r>
              <a:rPr lang="en-US" smtClean="0"/>
              <a:t>Click to add answer</a:t>
            </a:r>
            <a:endParaRPr lang="en-US"/>
          </a:p>
        </p:txBody>
      </p:sp>
      <p:pic>
        <p:nvPicPr>
          <p:cNvPr id="9" name="Picture 8"/>
          <p:cNvPicPr>
            <a:picLocks/>
          </p:cNvPicPr>
          <p:nvPr userDrawn="1">
            <p:custDataLst>
              <p:tags r:id="rId4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3505200"/>
            <a:ext cx="495300" cy="495300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5" hasCustomPrompt="1"/>
            <p:custDataLst>
              <p:tags r:id="rId5"/>
            </p:custDataLst>
          </p:nvPr>
        </p:nvSpPr>
        <p:spPr>
          <a:xfrm>
            <a:off x="762000" y="3200400"/>
            <a:ext cx="4572000" cy="1104900"/>
          </a:xfrm>
          <a:prstGeom prst="rect">
            <a:avLst/>
          </a:prstGeom>
        </p:spPr>
        <p:txBody>
          <a:bodyPr lIns="76200" tIns="38100" rIns="76200" bIns="3810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5pPr>
          </a:lstStyle>
          <a:p>
            <a:pPr lvl="0"/>
            <a:r>
              <a:rPr lang="en-US" smtClean="0"/>
              <a:t>Click to add answer</a:t>
            </a:r>
            <a:endParaRPr lang="en-US"/>
          </a:p>
        </p:txBody>
      </p:sp>
      <p:pic>
        <p:nvPicPr>
          <p:cNvPr id="11" name="Picture 10"/>
          <p:cNvPicPr>
            <a:picLocks/>
          </p:cNvPicPr>
          <p:nvPr userDrawn="1">
            <p:custDataLst>
              <p:tags r:id="rId6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4737100"/>
            <a:ext cx="495300" cy="495300"/>
          </a:xfrm>
          <a:prstGeom prst="rect">
            <a:avLst/>
          </a:prstGeom>
        </p:spPr>
      </p:pic>
      <p:sp>
        <p:nvSpPr>
          <p:cNvPr id="12" name="Text Placeholder 11"/>
          <p:cNvSpPr>
            <a:spLocks noGrp="1"/>
          </p:cNvSpPr>
          <p:nvPr>
            <p:ph type="body" sz="quarter" idx="16" hasCustomPrompt="1"/>
            <p:custDataLst>
              <p:tags r:id="rId7"/>
            </p:custDataLst>
          </p:nvPr>
        </p:nvSpPr>
        <p:spPr>
          <a:xfrm>
            <a:off x="762000" y="4432300"/>
            <a:ext cx="4572000" cy="1104900"/>
          </a:xfrm>
          <a:prstGeom prst="rect">
            <a:avLst/>
          </a:prstGeom>
        </p:spPr>
        <p:txBody>
          <a:bodyPr lIns="76200" tIns="38100" rIns="76200" bIns="3810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5pPr>
          </a:lstStyle>
          <a:p>
            <a:pPr lvl="0"/>
            <a:r>
              <a:rPr lang="en-US" smtClean="0"/>
              <a:t>Click to add answer</a:t>
            </a:r>
            <a:endParaRPr lang="en-US"/>
          </a:p>
        </p:txBody>
      </p:sp>
      <p:pic>
        <p:nvPicPr>
          <p:cNvPr id="13" name="Picture 12"/>
          <p:cNvPicPr>
            <a:picLocks/>
          </p:cNvPicPr>
          <p:nvPr userDrawn="1">
            <p:custDataLst>
              <p:tags r:id="rId8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5969000"/>
            <a:ext cx="495300" cy="495300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7" hasCustomPrompt="1"/>
            <p:custDataLst>
              <p:tags r:id="rId9"/>
            </p:custDataLst>
          </p:nvPr>
        </p:nvSpPr>
        <p:spPr>
          <a:xfrm>
            <a:off x="762000" y="5664200"/>
            <a:ext cx="4572000" cy="1104900"/>
          </a:xfrm>
          <a:prstGeom prst="rect">
            <a:avLst/>
          </a:prstGeom>
        </p:spPr>
        <p:txBody>
          <a:bodyPr lIns="76200" tIns="38100" rIns="76200" bIns="3810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5pPr>
          </a:lstStyle>
          <a:p>
            <a:pPr lvl="0"/>
            <a:r>
              <a:rPr lang="en-US" smtClean="0"/>
              <a:t>Click to add answer</a:t>
            </a:r>
            <a:endParaRPr lang="en-US"/>
          </a:p>
        </p:txBody>
      </p:sp>
      <p:pic>
        <p:nvPicPr>
          <p:cNvPr id="15" name="Picture 14"/>
          <p:cNvPicPr>
            <a:picLocks/>
          </p:cNvPicPr>
          <p:nvPr userDrawn="1">
            <p:custDataLst>
              <p:tags r:id="rId10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7700" y="2705100"/>
            <a:ext cx="3175000" cy="317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925176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CQ (4-choices, 0-timer, BarChart-chart)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 idx="13" hasCustomPrompt="1"/>
            <p:custDataLst>
              <p:tags r:id="rId1"/>
            </p:custDataLst>
          </p:nvPr>
        </p:nvSpPr>
        <p:spPr>
          <a:xfrm>
            <a:off x="127000" y="127000"/>
            <a:ext cx="8890000" cy="1460500"/>
          </a:xfrm>
        </p:spPr>
        <p:txBody>
          <a:bodyPr/>
          <a:lstStyle/>
          <a:p>
            <a:r>
              <a:rPr lang="en-US" smtClean="0"/>
              <a:t>Click to add question</a:t>
            </a:r>
            <a:endParaRPr lang="en-US"/>
          </a:p>
        </p:txBody>
      </p:sp>
      <p:pic>
        <p:nvPicPr>
          <p:cNvPr id="7" name="Picture 6"/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2273300"/>
            <a:ext cx="495300" cy="495300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idx="14" hasCustomPrompt="1"/>
            <p:custDataLst>
              <p:tags r:id="rId3"/>
            </p:custDataLst>
          </p:nvPr>
        </p:nvSpPr>
        <p:spPr>
          <a:xfrm>
            <a:off x="762000" y="1968500"/>
            <a:ext cx="4572000" cy="1104900"/>
          </a:xfrm>
        </p:spPr>
        <p:txBody>
          <a:bodyPr lIns="76200" tIns="38100" rIns="76200" bIns="3810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5pPr>
          </a:lstStyle>
          <a:p>
            <a:pPr lvl="0"/>
            <a:r>
              <a:rPr lang="en-US" smtClean="0"/>
              <a:t>Click to add answer</a:t>
            </a:r>
            <a:endParaRPr lang="en-US"/>
          </a:p>
        </p:txBody>
      </p:sp>
      <p:pic>
        <p:nvPicPr>
          <p:cNvPr id="9" name="Picture 8"/>
          <p:cNvPicPr>
            <a:picLocks/>
          </p:cNvPicPr>
          <p:nvPr userDrawn="1">
            <p:custDataLst>
              <p:tags r:id="rId4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3505200"/>
            <a:ext cx="495300" cy="495300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5" hasCustomPrompt="1"/>
            <p:custDataLst>
              <p:tags r:id="rId5"/>
            </p:custDataLst>
          </p:nvPr>
        </p:nvSpPr>
        <p:spPr>
          <a:xfrm>
            <a:off x="762000" y="3200400"/>
            <a:ext cx="4572000" cy="1104900"/>
          </a:xfrm>
          <a:prstGeom prst="rect">
            <a:avLst/>
          </a:prstGeom>
        </p:spPr>
        <p:txBody>
          <a:bodyPr lIns="76200" tIns="38100" rIns="76200" bIns="3810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5pPr>
          </a:lstStyle>
          <a:p>
            <a:pPr lvl="0"/>
            <a:r>
              <a:rPr lang="en-US" smtClean="0"/>
              <a:t>Click to add answer</a:t>
            </a:r>
            <a:endParaRPr lang="en-US"/>
          </a:p>
        </p:txBody>
      </p:sp>
      <p:pic>
        <p:nvPicPr>
          <p:cNvPr id="11" name="Picture 10"/>
          <p:cNvPicPr>
            <a:picLocks/>
          </p:cNvPicPr>
          <p:nvPr userDrawn="1">
            <p:custDataLst>
              <p:tags r:id="rId6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4737100"/>
            <a:ext cx="495300" cy="495300"/>
          </a:xfrm>
          <a:prstGeom prst="rect">
            <a:avLst/>
          </a:prstGeom>
        </p:spPr>
      </p:pic>
      <p:sp>
        <p:nvSpPr>
          <p:cNvPr id="12" name="Text Placeholder 11"/>
          <p:cNvSpPr>
            <a:spLocks noGrp="1"/>
          </p:cNvSpPr>
          <p:nvPr>
            <p:ph type="body" sz="quarter" idx="16" hasCustomPrompt="1"/>
            <p:custDataLst>
              <p:tags r:id="rId7"/>
            </p:custDataLst>
          </p:nvPr>
        </p:nvSpPr>
        <p:spPr>
          <a:xfrm>
            <a:off x="762000" y="4432300"/>
            <a:ext cx="4572000" cy="1104900"/>
          </a:xfrm>
          <a:prstGeom prst="rect">
            <a:avLst/>
          </a:prstGeom>
        </p:spPr>
        <p:txBody>
          <a:bodyPr lIns="76200" tIns="38100" rIns="76200" bIns="3810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5pPr>
          </a:lstStyle>
          <a:p>
            <a:pPr lvl="0"/>
            <a:r>
              <a:rPr lang="en-US" smtClean="0"/>
              <a:t>Click to add answer</a:t>
            </a:r>
            <a:endParaRPr lang="en-US"/>
          </a:p>
        </p:txBody>
      </p:sp>
      <p:pic>
        <p:nvPicPr>
          <p:cNvPr id="13" name="Picture 12"/>
          <p:cNvPicPr>
            <a:picLocks/>
          </p:cNvPicPr>
          <p:nvPr userDrawn="1">
            <p:custDataLst>
              <p:tags r:id="rId8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5969000"/>
            <a:ext cx="495300" cy="495300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7" hasCustomPrompt="1"/>
            <p:custDataLst>
              <p:tags r:id="rId9"/>
            </p:custDataLst>
          </p:nvPr>
        </p:nvSpPr>
        <p:spPr>
          <a:xfrm>
            <a:off x="762000" y="5664200"/>
            <a:ext cx="4572000" cy="1104900"/>
          </a:xfrm>
          <a:prstGeom prst="rect">
            <a:avLst/>
          </a:prstGeom>
        </p:spPr>
        <p:txBody>
          <a:bodyPr lIns="76200" tIns="38100" rIns="76200" bIns="3810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5pPr>
          </a:lstStyle>
          <a:p>
            <a:pPr lvl="0"/>
            <a:r>
              <a:rPr lang="en-US" smtClean="0"/>
              <a:t>Click to add answer</a:t>
            </a:r>
            <a:endParaRPr lang="en-US"/>
          </a:p>
        </p:txBody>
      </p:sp>
      <p:pic>
        <p:nvPicPr>
          <p:cNvPr id="15" name="Picture 14"/>
          <p:cNvPicPr>
            <a:picLocks/>
          </p:cNvPicPr>
          <p:nvPr userDrawn="1">
            <p:custDataLst>
              <p:tags r:id="rId10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7700" y="2705100"/>
            <a:ext cx="3175000" cy="317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701359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CQ (4-choices, 0-timer, BarChart-chart)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 idx="13" hasCustomPrompt="1"/>
            <p:custDataLst>
              <p:tags r:id="rId1"/>
            </p:custDataLst>
          </p:nvPr>
        </p:nvSpPr>
        <p:spPr>
          <a:xfrm>
            <a:off x="127000" y="127000"/>
            <a:ext cx="8890000" cy="1460500"/>
          </a:xfrm>
        </p:spPr>
        <p:txBody>
          <a:bodyPr/>
          <a:lstStyle/>
          <a:p>
            <a:r>
              <a:rPr lang="en-US" smtClean="0"/>
              <a:t>Click to add question</a:t>
            </a:r>
            <a:endParaRPr lang="en-US"/>
          </a:p>
        </p:txBody>
      </p:sp>
      <p:pic>
        <p:nvPicPr>
          <p:cNvPr id="7" name="Picture 6"/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2273300"/>
            <a:ext cx="495300" cy="495300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idx="14" hasCustomPrompt="1"/>
            <p:custDataLst>
              <p:tags r:id="rId3"/>
            </p:custDataLst>
          </p:nvPr>
        </p:nvSpPr>
        <p:spPr>
          <a:xfrm>
            <a:off x="762000" y="1968500"/>
            <a:ext cx="4572000" cy="1104900"/>
          </a:xfrm>
        </p:spPr>
        <p:txBody>
          <a:bodyPr lIns="76200" tIns="38100" rIns="76200" bIns="3810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5pPr>
          </a:lstStyle>
          <a:p>
            <a:pPr lvl="0"/>
            <a:r>
              <a:rPr lang="en-US" smtClean="0"/>
              <a:t>Click to add answer</a:t>
            </a:r>
            <a:endParaRPr lang="en-US"/>
          </a:p>
        </p:txBody>
      </p:sp>
      <p:pic>
        <p:nvPicPr>
          <p:cNvPr id="9" name="Picture 8"/>
          <p:cNvPicPr>
            <a:picLocks/>
          </p:cNvPicPr>
          <p:nvPr userDrawn="1">
            <p:custDataLst>
              <p:tags r:id="rId4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3505200"/>
            <a:ext cx="495300" cy="495300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5" hasCustomPrompt="1"/>
            <p:custDataLst>
              <p:tags r:id="rId5"/>
            </p:custDataLst>
          </p:nvPr>
        </p:nvSpPr>
        <p:spPr>
          <a:xfrm>
            <a:off x="762000" y="3200400"/>
            <a:ext cx="4572000" cy="1104900"/>
          </a:xfrm>
          <a:prstGeom prst="rect">
            <a:avLst/>
          </a:prstGeom>
        </p:spPr>
        <p:txBody>
          <a:bodyPr lIns="76200" tIns="38100" rIns="76200" bIns="3810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5pPr>
          </a:lstStyle>
          <a:p>
            <a:pPr lvl="0"/>
            <a:r>
              <a:rPr lang="en-US" smtClean="0"/>
              <a:t>Click to add answer</a:t>
            </a:r>
            <a:endParaRPr lang="en-US"/>
          </a:p>
        </p:txBody>
      </p:sp>
      <p:pic>
        <p:nvPicPr>
          <p:cNvPr id="11" name="Picture 10"/>
          <p:cNvPicPr>
            <a:picLocks/>
          </p:cNvPicPr>
          <p:nvPr userDrawn="1">
            <p:custDataLst>
              <p:tags r:id="rId6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4737100"/>
            <a:ext cx="495300" cy="495300"/>
          </a:xfrm>
          <a:prstGeom prst="rect">
            <a:avLst/>
          </a:prstGeom>
        </p:spPr>
      </p:pic>
      <p:sp>
        <p:nvSpPr>
          <p:cNvPr id="12" name="Text Placeholder 11"/>
          <p:cNvSpPr>
            <a:spLocks noGrp="1"/>
          </p:cNvSpPr>
          <p:nvPr>
            <p:ph type="body" sz="quarter" idx="16" hasCustomPrompt="1"/>
            <p:custDataLst>
              <p:tags r:id="rId7"/>
            </p:custDataLst>
          </p:nvPr>
        </p:nvSpPr>
        <p:spPr>
          <a:xfrm>
            <a:off x="762000" y="4432300"/>
            <a:ext cx="4572000" cy="1104900"/>
          </a:xfrm>
          <a:prstGeom prst="rect">
            <a:avLst/>
          </a:prstGeom>
        </p:spPr>
        <p:txBody>
          <a:bodyPr lIns="76200" tIns="38100" rIns="76200" bIns="3810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5pPr>
          </a:lstStyle>
          <a:p>
            <a:pPr lvl="0"/>
            <a:r>
              <a:rPr lang="en-US" smtClean="0"/>
              <a:t>Click to add answer</a:t>
            </a:r>
            <a:endParaRPr lang="en-US"/>
          </a:p>
        </p:txBody>
      </p:sp>
      <p:pic>
        <p:nvPicPr>
          <p:cNvPr id="13" name="Picture 12"/>
          <p:cNvPicPr>
            <a:picLocks/>
          </p:cNvPicPr>
          <p:nvPr userDrawn="1">
            <p:custDataLst>
              <p:tags r:id="rId8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5969000"/>
            <a:ext cx="495300" cy="495300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7" hasCustomPrompt="1"/>
            <p:custDataLst>
              <p:tags r:id="rId9"/>
            </p:custDataLst>
          </p:nvPr>
        </p:nvSpPr>
        <p:spPr>
          <a:xfrm>
            <a:off x="762000" y="5664200"/>
            <a:ext cx="4572000" cy="1104900"/>
          </a:xfrm>
          <a:prstGeom prst="rect">
            <a:avLst/>
          </a:prstGeom>
        </p:spPr>
        <p:txBody>
          <a:bodyPr lIns="76200" tIns="38100" rIns="76200" bIns="3810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5pPr>
          </a:lstStyle>
          <a:p>
            <a:pPr lvl="0"/>
            <a:r>
              <a:rPr lang="en-US" smtClean="0"/>
              <a:t>Click to add answer</a:t>
            </a:r>
            <a:endParaRPr lang="en-US"/>
          </a:p>
        </p:txBody>
      </p:sp>
      <p:pic>
        <p:nvPicPr>
          <p:cNvPr id="15" name="Picture 14"/>
          <p:cNvPicPr>
            <a:picLocks/>
          </p:cNvPicPr>
          <p:nvPr userDrawn="1">
            <p:custDataLst>
              <p:tags r:id="rId10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7700" y="2705100"/>
            <a:ext cx="3175000" cy="317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057412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CQ (4-choices, 0-timer, BarChart-chart)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 idx="13" hasCustomPrompt="1"/>
            <p:custDataLst>
              <p:tags r:id="rId1"/>
            </p:custDataLst>
          </p:nvPr>
        </p:nvSpPr>
        <p:spPr>
          <a:xfrm>
            <a:off x="127000" y="127000"/>
            <a:ext cx="8890000" cy="1460500"/>
          </a:xfrm>
        </p:spPr>
        <p:txBody>
          <a:bodyPr/>
          <a:lstStyle/>
          <a:p>
            <a:r>
              <a:rPr lang="en-US" smtClean="0"/>
              <a:t>Click to add question</a:t>
            </a:r>
            <a:endParaRPr lang="en-US"/>
          </a:p>
        </p:txBody>
      </p:sp>
      <p:pic>
        <p:nvPicPr>
          <p:cNvPr id="7" name="Picture 6"/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2273300"/>
            <a:ext cx="495300" cy="495300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idx="14" hasCustomPrompt="1"/>
            <p:custDataLst>
              <p:tags r:id="rId3"/>
            </p:custDataLst>
          </p:nvPr>
        </p:nvSpPr>
        <p:spPr>
          <a:xfrm>
            <a:off x="762000" y="1968500"/>
            <a:ext cx="4572000" cy="1104900"/>
          </a:xfrm>
        </p:spPr>
        <p:txBody>
          <a:bodyPr lIns="76200" tIns="38100" rIns="76200" bIns="3810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5pPr>
          </a:lstStyle>
          <a:p>
            <a:pPr lvl="0"/>
            <a:r>
              <a:rPr lang="en-US" smtClean="0"/>
              <a:t>Click to add answer</a:t>
            </a:r>
            <a:endParaRPr lang="en-US"/>
          </a:p>
        </p:txBody>
      </p:sp>
      <p:pic>
        <p:nvPicPr>
          <p:cNvPr id="9" name="Picture 8"/>
          <p:cNvPicPr>
            <a:picLocks/>
          </p:cNvPicPr>
          <p:nvPr userDrawn="1">
            <p:custDataLst>
              <p:tags r:id="rId4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3505200"/>
            <a:ext cx="495300" cy="495300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5" hasCustomPrompt="1"/>
            <p:custDataLst>
              <p:tags r:id="rId5"/>
            </p:custDataLst>
          </p:nvPr>
        </p:nvSpPr>
        <p:spPr>
          <a:xfrm>
            <a:off x="762000" y="3200400"/>
            <a:ext cx="4572000" cy="1104900"/>
          </a:xfrm>
          <a:prstGeom prst="rect">
            <a:avLst/>
          </a:prstGeom>
        </p:spPr>
        <p:txBody>
          <a:bodyPr lIns="76200" tIns="38100" rIns="76200" bIns="3810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5pPr>
          </a:lstStyle>
          <a:p>
            <a:pPr lvl="0"/>
            <a:r>
              <a:rPr lang="en-US" smtClean="0"/>
              <a:t>Click to add answer</a:t>
            </a:r>
            <a:endParaRPr lang="en-US"/>
          </a:p>
        </p:txBody>
      </p:sp>
      <p:pic>
        <p:nvPicPr>
          <p:cNvPr id="11" name="Picture 10"/>
          <p:cNvPicPr>
            <a:picLocks/>
          </p:cNvPicPr>
          <p:nvPr userDrawn="1">
            <p:custDataLst>
              <p:tags r:id="rId6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4737100"/>
            <a:ext cx="495300" cy="495300"/>
          </a:xfrm>
          <a:prstGeom prst="rect">
            <a:avLst/>
          </a:prstGeom>
        </p:spPr>
      </p:pic>
      <p:sp>
        <p:nvSpPr>
          <p:cNvPr id="12" name="Text Placeholder 11"/>
          <p:cNvSpPr>
            <a:spLocks noGrp="1"/>
          </p:cNvSpPr>
          <p:nvPr>
            <p:ph type="body" sz="quarter" idx="16" hasCustomPrompt="1"/>
            <p:custDataLst>
              <p:tags r:id="rId7"/>
            </p:custDataLst>
          </p:nvPr>
        </p:nvSpPr>
        <p:spPr>
          <a:xfrm>
            <a:off x="762000" y="4432300"/>
            <a:ext cx="4572000" cy="1104900"/>
          </a:xfrm>
          <a:prstGeom prst="rect">
            <a:avLst/>
          </a:prstGeom>
        </p:spPr>
        <p:txBody>
          <a:bodyPr lIns="76200" tIns="38100" rIns="76200" bIns="3810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5pPr>
          </a:lstStyle>
          <a:p>
            <a:pPr lvl="0"/>
            <a:r>
              <a:rPr lang="en-US" smtClean="0"/>
              <a:t>Click to add answer</a:t>
            </a:r>
            <a:endParaRPr lang="en-US"/>
          </a:p>
        </p:txBody>
      </p:sp>
      <p:pic>
        <p:nvPicPr>
          <p:cNvPr id="13" name="Picture 12"/>
          <p:cNvPicPr>
            <a:picLocks/>
          </p:cNvPicPr>
          <p:nvPr userDrawn="1">
            <p:custDataLst>
              <p:tags r:id="rId8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5969000"/>
            <a:ext cx="495300" cy="495300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7" hasCustomPrompt="1"/>
            <p:custDataLst>
              <p:tags r:id="rId9"/>
            </p:custDataLst>
          </p:nvPr>
        </p:nvSpPr>
        <p:spPr>
          <a:xfrm>
            <a:off x="762000" y="5664200"/>
            <a:ext cx="4572000" cy="1104900"/>
          </a:xfrm>
          <a:prstGeom prst="rect">
            <a:avLst/>
          </a:prstGeom>
        </p:spPr>
        <p:txBody>
          <a:bodyPr lIns="76200" tIns="38100" rIns="76200" bIns="3810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5pPr>
          </a:lstStyle>
          <a:p>
            <a:pPr lvl="0"/>
            <a:r>
              <a:rPr lang="en-US" smtClean="0"/>
              <a:t>Click to add answer</a:t>
            </a:r>
            <a:endParaRPr lang="en-US"/>
          </a:p>
        </p:txBody>
      </p:sp>
      <p:pic>
        <p:nvPicPr>
          <p:cNvPr id="15" name="Picture 14"/>
          <p:cNvPicPr>
            <a:picLocks/>
          </p:cNvPicPr>
          <p:nvPr userDrawn="1">
            <p:custDataLst>
              <p:tags r:id="rId10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7700" y="2705100"/>
            <a:ext cx="3175000" cy="317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1589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9E9E566-A6A4-43EB-849F-FD2AB0C2F5BB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47F6424-A6BD-41EC-A72A-1AF8C28DCCF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CQ (4-choices, 0-timer, BarChart-chart)_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 idx="13" hasCustomPrompt="1"/>
            <p:custDataLst>
              <p:tags r:id="rId1"/>
            </p:custDataLst>
          </p:nvPr>
        </p:nvSpPr>
        <p:spPr>
          <a:xfrm>
            <a:off x="127000" y="127000"/>
            <a:ext cx="8890000" cy="1460500"/>
          </a:xfrm>
        </p:spPr>
        <p:txBody>
          <a:bodyPr/>
          <a:lstStyle/>
          <a:p>
            <a:r>
              <a:rPr lang="en-US" smtClean="0"/>
              <a:t>Click to add question</a:t>
            </a:r>
            <a:endParaRPr lang="en-US"/>
          </a:p>
        </p:txBody>
      </p:sp>
      <p:pic>
        <p:nvPicPr>
          <p:cNvPr id="7" name="Picture 6"/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2273300"/>
            <a:ext cx="495300" cy="495300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idx="14" hasCustomPrompt="1"/>
            <p:custDataLst>
              <p:tags r:id="rId3"/>
            </p:custDataLst>
          </p:nvPr>
        </p:nvSpPr>
        <p:spPr>
          <a:xfrm>
            <a:off x="762000" y="1968500"/>
            <a:ext cx="4572000" cy="1104900"/>
          </a:xfrm>
        </p:spPr>
        <p:txBody>
          <a:bodyPr lIns="76200" tIns="38100" rIns="76200" bIns="3810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5pPr>
          </a:lstStyle>
          <a:p>
            <a:pPr lvl="0"/>
            <a:r>
              <a:rPr lang="en-US" smtClean="0"/>
              <a:t>Click to add answer</a:t>
            </a:r>
            <a:endParaRPr lang="en-US"/>
          </a:p>
        </p:txBody>
      </p:sp>
      <p:pic>
        <p:nvPicPr>
          <p:cNvPr id="9" name="Picture 8"/>
          <p:cNvPicPr>
            <a:picLocks/>
          </p:cNvPicPr>
          <p:nvPr userDrawn="1">
            <p:custDataLst>
              <p:tags r:id="rId4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3505200"/>
            <a:ext cx="495300" cy="495300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5" hasCustomPrompt="1"/>
            <p:custDataLst>
              <p:tags r:id="rId5"/>
            </p:custDataLst>
          </p:nvPr>
        </p:nvSpPr>
        <p:spPr>
          <a:xfrm>
            <a:off x="762000" y="3200400"/>
            <a:ext cx="4572000" cy="1104900"/>
          </a:xfrm>
          <a:prstGeom prst="rect">
            <a:avLst/>
          </a:prstGeom>
        </p:spPr>
        <p:txBody>
          <a:bodyPr lIns="76200" tIns="38100" rIns="76200" bIns="3810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5pPr>
          </a:lstStyle>
          <a:p>
            <a:pPr lvl="0"/>
            <a:r>
              <a:rPr lang="en-US" smtClean="0"/>
              <a:t>Click to add answer</a:t>
            </a:r>
            <a:endParaRPr lang="en-US"/>
          </a:p>
        </p:txBody>
      </p:sp>
      <p:pic>
        <p:nvPicPr>
          <p:cNvPr id="11" name="Picture 10"/>
          <p:cNvPicPr>
            <a:picLocks/>
          </p:cNvPicPr>
          <p:nvPr userDrawn="1">
            <p:custDataLst>
              <p:tags r:id="rId6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4737100"/>
            <a:ext cx="495300" cy="495300"/>
          </a:xfrm>
          <a:prstGeom prst="rect">
            <a:avLst/>
          </a:prstGeom>
        </p:spPr>
      </p:pic>
      <p:sp>
        <p:nvSpPr>
          <p:cNvPr id="12" name="Text Placeholder 11"/>
          <p:cNvSpPr>
            <a:spLocks noGrp="1"/>
          </p:cNvSpPr>
          <p:nvPr>
            <p:ph type="body" sz="quarter" idx="16" hasCustomPrompt="1"/>
            <p:custDataLst>
              <p:tags r:id="rId7"/>
            </p:custDataLst>
          </p:nvPr>
        </p:nvSpPr>
        <p:spPr>
          <a:xfrm>
            <a:off x="762000" y="4432300"/>
            <a:ext cx="4572000" cy="1104900"/>
          </a:xfrm>
          <a:prstGeom prst="rect">
            <a:avLst/>
          </a:prstGeom>
        </p:spPr>
        <p:txBody>
          <a:bodyPr lIns="76200" tIns="38100" rIns="76200" bIns="3810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5pPr>
          </a:lstStyle>
          <a:p>
            <a:pPr lvl="0"/>
            <a:r>
              <a:rPr lang="en-US" smtClean="0"/>
              <a:t>Click to add answer</a:t>
            </a:r>
            <a:endParaRPr lang="en-US"/>
          </a:p>
        </p:txBody>
      </p:sp>
      <p:pic>
        <p:nvPicPr>
          <p:cNvPr id="13" name="Picture 12"/>
          <p:cNvPicPr>
            <a:picLocks/>
          </p:cNvPicPr>
          <p:nvPr userDrawn="1">
            <p:custDataLst>
              <p:tags r:id="rId8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5969000"/>
            <a:ext cx="495300" cy="495300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7" hasCustomPrompt="1"/>
            <p:custDataLst>
              <p:tags r:id="rId9"/>
            </p:custDataLst>
          </p:nvPr>
        </p:nvSpPr>
        <p:spPr>
          <a:xfrm>
            <a:off x="762000" y="5664200"/>
            <a:ext cx="4572000" cy="1104900"/>
          </a:xfrm>
          <a:prstGeom prst="rect">
            <a:avLst/>
          </a:prstGeom>
        </p:spPr>
        <p:txBody>
          <a:bodyPr lIns="76200" tIns="38100" rIns="76200" bIns="3810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>
                <a:latin typeface="Calibri"/>
              </a:defRPr>
            </a:lvl5pPr>
          </a:lstStyle>
          <a:p>
            <a:pPr lvl="0"/>
            <a:r>
              <a:rPr lang="en-US" smtClean="0"/>
              <a:t>Click to add answer</a:t>
            </a:r>
            <a:endParaRPr lang="en-US"/>
          </a:p>
        </p:txBody>
      </p:sp>
      <p:pic>
        <p:nvPicPr>
          <p:cNvPr id="15" name="Picture 14"/>
          <p:cNvPicPr>
            <a:picLocks/>
          </p:cNvPicPr>
          <p:nvPr userDrawn="1">
            <p:custDataLst>
              <p:tags r:id="rId10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7700" y="2705100"/>
            <a:ext cx="3175000" cy="317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6349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9E9E566-A6A4-43EB-849F-FD2AB0C2F5BB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47F6424-A6BD-41EC-A72A-1AF8C28DCCF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9E9E566-A6A4-43EB-849F-FD2AB0C2F5BB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47F6424-A6BD-41EC-A72A-1AF8C28DCCF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9E566-A6A4-43EB-849F-FD2AB0C2F5BB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F6424-A6BD-41EC-A72A-1AF8C28DCCF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9E566-A6A4-43EB-849F-FD2AB0C2F5BB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F6424-A6BD-41EC-A72A-1AF8C28DCCF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9E9E566-A6A4-43EB-849F-FD2AB0C2F5BB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47F6424-A6BD-41EC-A72A-1AF8C28DCCF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9E566-A6A4-43EB-849F-FD2AB0C2F5BB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F6424-A6BD-41EC-A72A-1AF8C28DCC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9E9E566-A6A4-43EB-849F-FD2AB0C2F5BB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47F6424-A6BD-41EC-A72A-1AF8C28DCCF8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9E9E566-A6A4-43EB-849F-FD2AB0C2F5BB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47F6424-A6BD-41EC-A72A-1AF8C28DCCF8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9E566-A6A4-43EB-849F-FD2AB0C2F5BB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F6424-A6BD-41EC-A72A-1AF8C28DCC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9E566-A6A4-43EB-849F-FD2AB0C2F5BB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F6424-A6BD-41EC-A72A-1AF8C28DCC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364E5-A9BB-4A0C-B4D4-B6D71EAD8C55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7571A-0344-44D5-8790-55D4C2FD5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6220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364E5-A9BB-4A0C-B4D4-B6D71EAD8C55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7571A-0344-44D5-8790-55D4C2FD5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7475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364E5-A9BB-4A0C-B4D4-B6D71EAD8C55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7571A-0344-44D5-8790-55D4C2FD5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81555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364E5-A9BB-4A0C-B4D4-B6D71EAD8C55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7571A-0344-44D5-8790-55D4C2FD5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31290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364E5-A9BB-4A0C-B4D4-B6D71EAD8C55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7571A-0344-44D5-8790-55D4C2FD5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2858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364E5-A9BB-4A0C-B4D4-B6D71EAD8C55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7571A-0344-44D5-8790-55D4C2FD5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948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364E5-A9BB-4A0C-B4D4-B6D71EAD8C55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7571A-0344-44D5-8790-55D4C2FD5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674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364E5-A9BB-4A0C-B4D4-B6D71EAD8C55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7571A-0344-44D5-8790-55D4C2FD5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55506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364E5-A9BB-4A0C-B4D4-B6D71EAD8C55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7571A-0344-44D5-8790-55D4C2FD5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53269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364E5-A9BB-4A0C-B4D4-B6D71EAD8C55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7571A-0344-44D5-8790-55D4C2FD5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29728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364E5-A9BB-4A0C-B4D4-B6D71EAD8C55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7571A-0344-44D5-8790-55D4C2FD5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0847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C8E6D-6D80-423D-B0FF-E8D3C19DEADB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0EE89-42A8-47DF-B229-C6D33FAFF2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C8E6D-6D80-423D-B0FF-E8D3C19DEADB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0EE89-42A8-47DF-B229-C6D33FAFF22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C8E6D-6D80-423D-B0FF-E8D3C19DEADB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0EE89-42A8-47DF-B229-C6D33FAFF2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C8E6D-6D80-423D-B0FF-E8D3C19DEADB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0EE89-42A8-47DF-B229-C6D33FAFF22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C8E6D-6D80-423D-B0FF-E8D3C19DEADB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0EE89-42A8-47DF-B229-C6D33FAFF2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C8E6D-6D80-423D-B0FF-E8D3C19DEADB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0EE89-42A8-47DF-B229-C6D33FAFF2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C8E6D-6D80-423D-B0FF-E8D3C19DEADB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0EE89-42A8-47DF-B229-C6D33FAFF2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C8E6D-6D80-423D-B0FF-E8D3C19DEADB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0EE89-42A8-47DF-B229-C6D33FAFF220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C8E6D-6D80-423D-B0FF-E8D3C19DEADB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0EE89-42A8-47DF-B229-C6D33FAFF220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C8E6D-6D80-423D-B0FF-E8D3C19DEADB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0EE89-42A8-47DF-B229-C6D33FAFF2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C8E6D-6D80-423D-B0FF-E8D3C19DEADB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0EE89-42A8-47DF-B229-C6D33FAFF220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6140303-22C5-45A3-B699-896E1632B413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BE3A211-CA25-4984-B434-D2945A3D96C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140303-22C5-45A3-B699-896E1632B413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E3A211-CA25-4984-B434-D2945A3D96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6140303-22C5-45A3-B699-896E1632B413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BE3A211-CA25-4984-B434-D2945A3D96C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140303-22C5-45A3-B699-896E1632B413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E3A211-CA25-4984-B434-D2945A3D96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140303-22C5-45A3-B699-896E1632B413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E3A211-CA25-4984-B434-D2945A3D96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140303-22C5-45A3-B699-896E1632B413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E3A211-CA25-4984-B434-D2945A3D96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6140303-22C5-45A3-B699-896E1632B413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E3A211-CA25-4984-B434-D2945A3D96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140303-22C5-45A3-B699-896E1632B413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E3A211-CA25-4984-B434-D2945A3D96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140303-22C5-45A3-B699-896E1632B413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E3A211-CA25-4984-B434-D2945A3D96C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140303-22C5-45A3-B699-896E1632B413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E3A211-CA25-4984-B434-D2945A3D96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26140303-22C5-45A3-B699-896E1632B413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BE3A211-CA25-4984-B434-D2945A3D96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930E-02B3-4B9C-B498-5B3D5A2660A3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CA09-C055-4C1A-802A-78F008AE2902}" type="slidenum">
              <a:rPr lang="en-US" smtClean="0"/>
              <a:t>‹#›</a:t>
            </a:fld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930E-02B3-4B9C-B498-5B3D5A2660A3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CA09-C055-4C1A-802A-78F008AE29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930E-02B3-4B9C-B498-5B3D5A2660A3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CA09-C055-4C1A-802A-78F008AE290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930E-02B3-4B9C-B498-5B3D5A2660A3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CA09-C055-4C1A-802A-78F008AE29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930E-02B3-4B9C-B498-5B3D5A2660A3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CA09-C055-4C1A-802A-78F008AE29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930E-02B3-4B9C-B498-5B3D5A2660A3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CA09-C055-4C1A-802A-78F008AE29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930E-02B3-4B9C-B498-5B3D5A2660A3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CA09-C055-4C1A-802A-78F008AE29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930E-02B3-4B9C-B498-5B3D5A2660A3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CA09-C055-4C1A-802A-78F008AE2902}" type="slidenum">
              <a:rPr lang="en-US" smtClean="0"/>
              <a:t>‹#›</a:t>
            </a:fld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930E-02B3-4B9C-B498-5B3D5A2660A3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CA09-C055-4C1A-802A-78F008AE2902}" type="slidenum">
              <a:rPr lang="en-US" smtClean="0"/>
              <a:t>‹#›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930E-02B3-4B9C-B498-5B3D5A2660A3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CA09-C055-4C1A-802A-78F008AE29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930E-02B3-4B9C-B498-5B3D5A2660A3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CA09-C055-4C1A-802A-78F008AE29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B7FAE-F238-45C8-A691-2242FD8EB98C}" type="datetimeFigureOut">
              <a:rPr lang="es-ES" smtClean="0"/>
              <a:t>16/04/2012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6D1D2-3C20-44EC-87E5-9D902A80268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9506781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B7FAE-F238-45C8-A691-2242FD8EB98C}" type="datetimeFigureOut">
              <a:rPr lang="es-ES" smtClean="0"/>
              <a:t>16/04/2012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6D1D2-3C20-44EC-87E5-9D902A80268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54421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B7FAE-F238-45C8-A691-2242FD8EB98C}" type="datetimeFigureOut">
              <a:rPr lang="es-ES" smtClean="0"/>
              <a:t>16/04/2012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6D1D2-3C20-44EC-87E5-9D902A80268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196263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B7FAE-F238-45C8-A691-2242FD8EB98C}" type="datetimeFigureOut">
              <a:rPr lang="es-ES" smtClean="0"/>
              <a:t>16/04/2012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6D1D2-3C20-44EC-87E5-9D902A80268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7915524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B7FAE-F238-45C8-A691-2242FD8EB98C}" type="datetimeFigureOut">
              <a:rPr lang="es-ES" smtClean="0"/>
              <a:t>16/04/2012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6D1D2-3C20-44EC-87E5-9D902A80268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5837864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B7FAE-F238-45C8-A691-2242FD8EB98C}" type="datetimeFigureOut">
              <a:rPr lang="es-ES" smtClean="0"/>
              <a:t>16/04/2012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6D1D2-3C20-44EC-87E5-9D902A80268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86410038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B7FAE-F238-45C8-A691-2242FD8EB98C}" type="datetimeFigureOut">
              <a:rPr lang="es-ES" smtClean="0"/>
              <a:t>16/04/2012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6D1D2-3C20-44EC-87E5-9D902A80268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5076196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B7FAE-F238-45C8-A691-2242FD8EB98C}" type="datetimeFigureOut">
              <a:rPr lang="es-ES" smtClean="0"/>
              <a:t>16/04/2012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6D1D2-3C20-44EC-87E5-9D902A80268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8718315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B7FAE-F238-45C8-A691-2242FD8EB98C}" type="datetimeFigureOut">
              <a:rPr lang="es-ES" smtClean="0"/>
              <a:t>16/04/2012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6D1D2-3C20-44EC-87E5-9D902A80268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2069067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B7FAE-F238-45C8-A691-2242FD8EB98C}" type="datetimeFigureOut">
              <a:rPr lang="es-ES" smtClean="0"/>
              <a:t>16/04/2012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6D1D2-3C20-44EC-87E5-9D902A80268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858649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B7FAE-F238-45C8-A691-2242FD8EB98C}" type="datetimeFigureOut">
              <a:rPr lang="es-ES" smtClean="0"/>
              <a:t>16/04/2012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6D1D2-3C20-44EC-87E5-9D902A80268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6584481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446D6-8475-4FC9-94DB-1DE924E43024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EAE8D-E2FB-4F52-81D7-FD7D3020C4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446D6-8475-4FC9-94DB-1DE924E43024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EAE8D-E2FB-4F52-81D7-FD7D3020C4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446D6-8475-4FC9-94DB-1DE924E43024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EAE8D-E2FB-4F52-81D7-FD7D3020C4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446D6-8475-4FC9-94DB-1DE924E43024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EAE8D-E2FB-4F52-81D7-FD7D3020C4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446D6-8475-4FC9-94DB-1DE924E43024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EAE8D-E2FB-4F52-81D7-FD7D3020C4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446D6-8475-4FC9-94DB-1DE924E43024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EAE8D-E2FB-4F52-81D7-FD7D3020C4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446D6-8475-4FC9-94DB-1DE924E43024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EAE8D-E2FB-4F52-81D7-FD7D3020C4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446D6-8475-4FC9-94DB-1DE924E43024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EAE8D-E2FB-4F52-81D7-FD7D3020C4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446D6-8475-4FC9-94DB-1DE924E43024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EAE8D-E2FB-4F52-81D7-FD7D3020C452}" type="slidenum">
              <a:rPr lang="en-US" smtClean="0"/>
              <a:t>‹#›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446D6-8475-4FC9-94DB-1DE924E43024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EAE8D-E2FB-4F52-81D7-FD7D3020C4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446D6-8475-4FC9-94DB-1DE924E43024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EAE8D-E2FB-4F52-81D7-FD7D3020C4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9.xml"/><Relationship Id="rId3" Type="http://schemas.openxmlformats.org/officeDocument/2006/relationships/slideLayout" Target="../slideLayouts/slideLayout114.xml"/><Relationship Id="rId7" Type="http://schemas.openxmlformats.org/officeDocument/2006/relationships/slideLayout" Target="../slideLayouts/slideLayout118.xml"/><Relationship Id="rId2" Type="http://schemas.openxmlformats.org/officeDocument/2006/relationships/slideLayout" Target="../slideLayouts/slideLayout113.xml"/><Relationship Id="rId1" Type="http://schemas.openxmlformats.org/officeDocument/2006/relationships/slideLayout" Target="../slideLayouts/slideLayout112.xml"/><Relationship Id="rId6" Type="http://schemas.openxmlformats.org/officeDocument/2006/relationships/slideLayout" Target="../slideLayouts/slideLayout117.xml"/><Relationship Id="rId5" Type="http://schemas.openxmlformats.org/officeDocument/2006/relationships/slideLayout" Target="../slideLayouts/slideLayout116.xml"/><Relationship Id="rId10" Type="http://schemas.openxmlformats.org/officeDocument/2006/relationships/theme" Target="../theme/theme11.xml"/><Relationship Id="rId4" Type="http://schemas.openxmlformats.org/officeDocument/2006/relationships/slideLayout" Target="../slideLayouts/slideLayout115.xml"/><Relationship Id="rId9" Type="http://schemas.openxmlformats.org/officeDocument/2006/relationships/slideLayout" Target="../slideLayouts/slideLayout12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DA941F70-CEE5-4DB1-A79A-C602DB461D7E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4A60E01C-7B1A-4D89-9C0F-83EE707A6DF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9E9E566-A6A4-43EB-849F-FD2AB0C2F5BB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47F6424-A6BD-41EC-A72A-1AF8C28DCCF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F364E5-A9BB-4A0C-B4D4-B6D71EAD8C55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C7571A-0344-44D5-8790-55D4C2FD5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894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4FDC8E6D-6D80-423D-B0FF-E8D3C19DEADB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8560EE89-42A8-47DF-B229-C6D33FAFF220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6140303-22C5-45A3-B699-896E1632B413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BE3A211-CA25-4984-B434-D2945A3D96C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EC930E-02B3-4B9C-B498-5B3D5A2660A3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98BCA09-C055-4C1A-802A-78F008AE2902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1B7FAE-F238-45C8-A691-2242FD8EB98C}" type="datetimeFigureOut">
              <a:rPr lang="es-ES" smtClean="0"/>
              <a:t>16/04/2012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26D1D2-3C20-44EC-87E5-9D902A80268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50088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4446D6-8475-4FC9-94DB-1DE924E43024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BEAE8D-E2FB-4F52-81D7-FD7D3020C452}" type="slidenum">
              <a:rPr lang="en-US" smtClean="0"/>
              <a:t>‹#›</a:t>
            </a:fld>
            <a:endParaRPr lang="en-US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13"/>
          </p:nvPr>
        </p:nvSpPr>
        <p:spPr/>
        <p:txBody>
          <a:bodyPr/>
          <a:lstStyle/>
          <a:p>
            <a:r>
              <a:rPr lang="en-US" dirty="0"/>
              <a:t>In </a:t>
            </a:r>
            <a:r>
              <a:rPr lang="en-US" dirty="0" smtClean="0"/>
              <a:t>“I </a:t>
            </a:r>
            <a:r>
              <a:rPr lang="en-US" dirty="0"/>
              <a:t>will fight no more </a:t>
            </a:r>
            <a:r>
              <a:rPr lang="en-US" dirty="0" smtClean="0"/>
              <a:t>forever” </a:t>
            </a:r>
            <a:r>
              <a:rPr lang="en-US" dirty="0"/>
              <a:t>Why doesn’t C</a:t>
            </a:r>
            <a:r>
              <a:rPr lang="en-US" dirty="0" smtClean="0"/>
              <a:t>hief Joseph </a:t>
            </a:r>
            <a:r>
              <a:rPr lang="en-US" dirty="0"/>
              <a:t>want to fight?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r>
              <a:rPr lang="en-US" dirty="0"/>
              <a:t>His men are dead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His people have no food and no blankets</a:t>
            </a:r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His misses his family</a:t>
            </a:r>
          </a:p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All the above </a:t>
            </a:r>
          </a:p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1476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following choice is NOT a description of Richard Corey?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905000"/>
            <a:ext cx="7125112" cy="39624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Gentleman</a:t>
            </a:r>
          </a:p>
          <a:p>
            <a:r>
              <a:rPr lang="en-US" sz="4400" dirty="0" smtClean="0"/>
              <a:t>Rich </a:t>
            </a:r>
          </a:p>
          <a:p>
            <a:r>
              <a:rPr lang="en-US" sz="4400" dirty="0" smtClean="0"/>
              <a:t>Suave</a:t>
            </a:r>
          </a:p>
          <a:p>
            <a:r>
              <a:rPr lang="en-US" sz="4400" dirty="0" smtClean="0"/>
              <a:t>Unkempt </a:t>
            </a:r>
          </a:p>
          <a:p>
            <a:pPr marL="0" indent="0">
              <a:buNone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483177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was the reason for </a:t>
            </a:r>
            <a:r>
              <a:rPr lang="en-US" dirty="0"/>
              <a:t>Georgiana </a:t>
            </a:r>
            <a:r>
              <a:rPr lang="en-US" dirty="0" smtClean="0"/>
              <a:t>to go to the matinee?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125112" cy="4051437"/>
          </a:xfrm>
        </p:spPr>
        <p:txBody>
          <a:bodyPr>
            <a:normAutofit/>
          </a:bodyPr>
          <a:lstStyle/>
          <a:p>
            <a:r>
              <a:rPr lang="en-US" sz="4000" dirty="0" smtClean="0"/>
              <a:t>For her love of music</a:t>
            </a:r>
          </a:p>
          <a:p>
            <a:r>
              <a:rPr lang="en-US" sz="4000" dirty="0" smtClean="0"/>
              <a:t>Because Clark was bored</a:t>
            </a:r>
          </a:p>
          <a:p>
            <a:r>
              <a:rPr lang="en-US" sz="4000" dirty="0" smtClean="0"/>
              <a:t>To play the piano</a:t>
            </a:r>
          </a:p>
          <a:p>
            <a:r>
              <a:rPr lang="en-US" sz="4000" dirty="0" smtClean="0"/>
              <a:t>To make her distracted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86201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did the man almost kill the dog?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828800"/>
            <a:ext cx="7125112" cy="4051437"/>
          </a:xfrm>
        </p:spPr>
        <p:txBody>
          <a:bodyPr>
            <a:normAutofit/>
          </a:bodyPr>
          <a:lstStyle/>
          <a:p>
            <a:r>
              <a:rPr lang="en-US" sz="4000" dirty="0" smtClean="0"/>
              <a:t>To warm his hands </a:t>
            </a:r>
          </a:p>
          <a:p>
            <a:r>
              <a:rPr lang="en-US" sz="4000" dirty="0" smtClean="0"/>
              <a:t>To get rid of the dog</a:t>
            </a:r>
          </a:p>
          <a:p>
            <a:r>
              <a:rPr lang="en-US" sz="4000" dirty="0" smtClean="0"/>
              <a:t>To sacrifice the dog</a:t>
            </a:r>
          </a:p>
          <a:p>
            <a:r>
              <a:rPr lang="en-US" sz="4000" dirty="0" smtClean="0"/>
              <a:t>To get it’s fur for money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607878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kind of piece was Richard Corey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7125112" cy="4051437"/>
          </a:xfrm>
        </p:spPr>
        <p:txBody>
          <a:bodyPr>
            <a:normAutofit/>
          </a:bodyPr>
          <a:lstStyle/>
          <a:p>
            <a:r>
              <a:rPr lang="en-US" sz="4000" dirty="0" smtClean="0"/>
              <a:t>Naturalism </a:t>
            </a:r>
          </a:p>
          <a:p>
            <a:r>
              <a:rPr lang="en-US" sz="4000" dirty="0" smtClean="0"/>
              <a:t>Realism</a:t>
            </a:r>
          </a:p>
          <a:p>
            <a:r>
              <a:rPr lang="en-US" sz="4000" dirty="0" smtClean="0"/>
              <a:t>Transcendentalism</a:t>
            </a:r>
          </a:p>
          <a:p>
            <a:r>
              <a:rPr lang="en-US" sz="4000" dirty="0" smtClean="0"/>
              <a:t>Romanticism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3785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groups did Whitman leave out in his poems?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828800"/>
            <a:ext cx="7125112" cy="4051437"/>
          </a:xfrm>
        </p:spPr>
        <p:txBody>
          <a:bodyPr>
            <a:normAutofit/>
          </a:bodyPr>
          <a:lstStyle/>
          <a:p>
            <a:r>
              <a:rPr lang="en-US" sz="4000" dirty="0" smtClean="0"/>
              <a:t>African Americans &amp; Hispanics</a:t>
            </a:r>
          </a:p>
          <a:p>
            <a:r>
              <a:rPr lang="en-US" sz="4000" dirty="0" smtClean="0"/>
              <a:t>Germans &amp; Russians </a:t>
            </a:r>
          </a:p>
          <a:p>
            <a:r>
              <a:rPr lang="en-US" sz="4000" dirty="0" smtClean="0"/>
              <a:t>Italians &amp; Irish</a:t>
            </a:r>
          </a:p>
          <a:p>
            <a:r>
              <a:rPr lang="en-US" sz="4000" dirty="0" smtClean="0"/>
              <a:t>Americans &amp; Slaves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62536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type of literary style did Emily Dickinson reflect?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125112" cy="4051437"/>
          </a:xfrm>
        </p:spPr>
        <p:txBody>
          <a:bodyPr>
            <a:normAutofit/>
          </a:bodyPr>
          <a:lstStyle/>
          <a:p>
            <a:r>
              <a:rPr lang="en-US" sz="4000" dirty="0" smtClean="0"/>
              <a:t>Romanticism </a:t>
            </a:r>
          </a:p>
          <a:p>
            <a:r>
              <a:rPr lang="en-US" sz="4000" dirty="0" smtClean="0"/>
              <a:t>Transcendentalism</a:t>
            </a:r>
          </a:p>
          <a:p>
            <a:r>
              <a:rPr lang="en-US" sz="4000" dirty="0" smtClean="0"/>
              <a:t>Naturalism</a:t>
            </a:r>
          </a:p>
          <a:p>
            <a:r>
              <a:rPr lang="en-US" sz="4000" dirty="0" smtClean="0"/>
              <a:t>None of the above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821722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many of Emily Dickinson’s poems were published in her time?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828800"/>
            <a:ext cx="7125112" cy="4051437"/>
          </a:xfrm>
        </p:spPr>
        <p:txBody>
          <a:bodyPr>
            <a:normAutofit/>
          </a:bodyPr>
          <a:lstStyle/>
          <a:p>
            <a:r>
              <a:rPr lang="en-US" sz="4000" dirty="0" smtClean="0"/>
              <a:t>All of them</a:t>
            </a:r>
          </a:p>
          <a:p>
            <a:r>
              <a:rPr lang="en-US" sz="4000" dirty="0" smtClean="0"/>
              <a:t>One</a:t>
            </a:r>
          </a:p>
          <a:p>
            <a:r>
              <a:rPr lang="en-US" sz="4000" dirty="0" smtClean="0"/>
              <a:t>Seven</a:t>
            </a:r>
          </a:p>
          <a:p>
            <a:r>
              <a:rPr lang="en-US" sz="4000" dirty="0" smtClean="0"/>
              <a:t>None </a:t>
            </a:r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63392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was it funny that Tom had to white was the Fence?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he was suppose to wash the fence as a punishment; instead he tricked other people into doing it</a:t>
            </a:r>
          </a:p>
          <a:p>
            <a:r>
              <a:rPr lang="en-US" dirty="0" smtClean="0"/>
              <a:t>He got paint all over himself</a:t>
            </a:r>
          </a:p>
          <a:p>
            <a:r>
              <a:rPr lang="en-US" dirty="0" smtClean="0"/>
              <a:t>He spilt the paint on his aunt </a:t>
            </a:r>
          </a:p>
        </p:txBody>
      </p:sp>
    </p:spTree>
    <p:extLst>
      <p:ext uri="{BB962C8B-B14F-4D97-AF65-F5344CB8AC3E}">
        <p14:creationId xmlns:p14="http://schemas.microsoft.com/office/powerpoint/2010/main" val="1583134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raised Clark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His aunt raised him</a:t>
            </a:r>
          </a:p>
          <a:p>
            <a:r>
              <a:rPr lang="en-US" dirty="0" smtClean="0"/>
              <a:t>He raised himself because he had no one else</a:t>
            </a:r>
          </a:p>
          <a:p>
            <a:r>
              <a:rPr lang="en-US" dirty="0" smtClean="0"/>
              <a:t>A hockey team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7740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Did Clarks aunt move to Nebraska in the first place?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She wanted to raise cows</a:t>
            </a:r>
          </a:p>
          <a:p>
            <a:r>
              <a:rPr lang="en-US" dirty="0" smtClean="0"/>
              <a:t>She fell in love and moved their with her man</a:t>
            </a:r>
          </a:p>
          <a:p>
            <a:r>
              <a:rPr lang="en-US" dirty="0" smtClean="0"/>
              <a:t>They have lower taxes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1563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13"/>
          </p:nvPr>
        </p:nvSpPr>
        <p:spPr/>
        <p:txBody>
          <a:bodyPr/>
          <a:lstStyle/>
          <a:p>
            <a:r>
              <a:rPr lang="en-US" dirty="0"/>
              <a:t>Who is the author of </a:t>
            </a:r>
            <a:r>
              <a:rPr lang="en-US" dirty="0" smtClean="0"/>
              <a:t>“to Walt Whitman” </a:t>
            </a:r>
            <a:r>
              <a:rPr lang="en-US" dirty="0"/>
              <a:t>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r>
              <a:rPr lang="en-US" dirty="0"/>
              <a:t>Langston Hughes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/>
              <a:t>Walt Whitman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Angela De </a:t>
            </a:r>
            <a:r>
              <a:rPr lang="en-US" dirty="0" err="1" smtClean="0"/>
              <a:t>Hoyos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smtClean="0"/>
              <a:t>None of the above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5795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Will Fight No More Forever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was the consequence of the fighting?</a:t>
            </a:r>
          </a:p>
          <a:p>
            <a:pPr marL="971550" lvl="1" indent="-514350">
              <a:buAutoNum type="alphaLcPeriod"/>
            </a:pPr>
            <a:r>
              <a:rPr lang="en-US" dirty="0" smtClean="0"/>
              <a:t>Deaths in the tribe</a:t>
            </a:r>
          </a:p>
          <a:p>
            <a:pPr marL="971550" lvl="1" indent="-514350">
              <a:buAutoNum type="alphaLcPeriod"/>
            </a:pPr>
            <a:r>
              <a:rPr lang="en-US" dirty="0" smtClean="0"/>
              <a:t>No food or blankets</a:t>
            </a:r>
          </a:p>
          <a:p>
            <a:pPr marL="971550" lvl="1" indent="-514350">
              <a:buAutoNum type="alphaLcPeriod"/>
            </a:pPr>
            <a:r>
              <a:rPr lang="en-US" dirty="0" smtClean="0"/>
              <a:t>People freezing </a:t>
            </a:r>
          </a:p>
          <a:p>
            <a:pPr marL="971550" lvl="1" indent="-514350">
              <a:buAutoNum type="alphaLcPeriod"/>
            </a:pPr>
            <a:r>
              <a:rPr lang="en-US" dirty="0" smtClean="0"/>
              <a:t>All of the above  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6369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I, Too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Where would the narrator be when the company comes the next day?</a:t>
            </a:r>
          </a:p>
          <a:p>
            <a:pPr marL="971550" lvl="1" indent="-514350">
              <a:buAutoNum type="alphaLcPeriod"/>
            </a:pPr>
            <a:r>
              <a:rPr lang="en-US" dirty="0" smtClean="0"/>
              <a:t>The kitchen </a:t>
            </a:r>
          </a:p>
          <a:p>
            <a:pPr marL="971550" lvl="1" indent="-514350">
              <a:buAutoNum type="alphaLcPeriod"/>
            </a:pPr>
            <a:r>
              <a:rPr lang="en-US" dirty="0" smtClean="0"/>
              <a:t>The living room</a:t>
            </a:r>
          </a:p>
          <a:p>
            <a:pPr marL="971550" lvl="1" indent="-514350">
              <a:buAutoNum type="alphaLcPeriod"/>
            </a:pPr>
            <a:r>
              <a:rPr lang="en-US" dirty="0" smtClean="0"/>
              <a:t>The table</a:t>
            </a:r>
          </a:p>
          <a:p>
            <a:pPr marL="971550" lvl="1" indent="-514350">
              <a:buAutoNum type="alphaLcPeriod"/>
            </a:pPr>
            <a:r>
              <a:rPr lang="en-US" dirty="0" smtClean="0"/>
              <a:t>His bedroom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391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When Lilacs Last in the Door-Yard Bloom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 died?</a:t>
            </a:r>
          </a:p>
          <a:p>
            <a:pPr marL="971550" lvl="1" indent="-514350">
              <a:buAutoNum type="alphaLcPeriod"/>
            </a:pPr>
            <a:r>
              <a:rPr lang="en-US" dirty="0" smtClean="0"/>
              <a:t>Thomas Jefferson </a:t>
            </a:r>
          </a:p>
          <a:p>
            <a:pPr marL="971550" lvl="1" indent="-514350">
              <a:buAutoNum type="alphaLcPeriod"/>
            </a:pPr>
            <a:r>
              <a:rPr lang="en-US" dirty="0" smtClean="0"/>
              <a:t>George Washington</a:t>
            </a:r>
          </a:p>
          <a:p>
            <a:pPr marL="971550" lvl="1" indent="-514350">
              <a:buAutoNum type="alphaLcPeriod"/>
            </a:pPr>
            <a:r>
              <a:rPr lang="en-US" dirty="0" smtClean="0"/>
              <a:t>Abraham Lincoln </a:t>
            </a:r>
          </a:p>
          <a:p>
            <a:pPr marL="971550" lvl="1" indent="-514350">
              <a:buAutoNum type="alphaLcPeriod"/>
            </a:pPr>
            <a:r>
              <a:rPr lang="en-US" dirty="0" smtClean="0"/>
              <a:t>John F. Kennedy 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212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Where was the man trying to walk to? </a:t>
            </a:r>
          </a:p>
          <a:p>
            <a:pPr marL="971550" lvl="1" indent="-514350">
              <a:buAutoNum type="alphaLcPeriod"/>
            </a:pPr>
            <a:r>
              <a:rPr lang="en-US" dirty="0" smtClean="0"/>
              <a:t>Home </a:t>
            </a:r>
          </a:p>
          <a:p>
            <a:pPr marL="971550" lvl="1" indent="-514350">
              <a:buAutoNum type="alphaLcPeriod"/>
            </a:pPr>
            <a:r>
              <a:rPr lang="en-US" dirty="0" smtClean="0"/>
              <a:t>School </a:t>
            </a:r>
          </a:p>
          <a:p>
            <a:pPr marL="971550" lvl="1" indent="-514350">
              <a:buAutoNum type="alphaLcPeriod"/>
            </a:pPr>
            <a:r>
              <a:rPr lang="en-US" dirty="0" smtClean="0"/>
              <a:t>Work </a:t>
            </a:r>
          </a:p>
          <a:p>
            <a:pPr marL="971550" lvl="1" indent="-514350">
              <a:buAutoNum type="alphaLcPeriod"/>
            </a:pPr>
            <a:r>
              <a:rPr lang="en-US" dirty="0" smtClean="0"/>
              <a:t>His claim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 Build a Fire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310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Wagner Matinee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Where was the farm located?</a:t>
            </a:r>
          </a:p>
          <a:p>
            <a:pPr marL="971550" lvl="1" indent="-514350">
              <a:buAutoNum type="alphaLcPeriod"/>
            </a:pPr>
            <a:r>
              <a:rPr lang="en-US" dirty="0" smtClean="0"/>
              <a:t>Boston </a:t>
            </a:r>
          </a:p>
          <a:p>
            <a:pPr marL="971550" lvl="1" indent="-514350">
              <a:buAutoNum type="alphaLcPeriod"/>
            </a:pPr>
            <a:r>
              <a:rPr lang="en-US" dirty="0" smtClean="0"/>
              <a:t>Nebraska </a:t>
            </a:r>
          </a:p>
          <a:p>
            <a:pPr marL="971550" lvl="1" indent="-514350">
              <a:buAutoNum type="alphaLcPeriod"/>
            </a:pPr>
            <a:r>
              <a:rPr lang="en-US" dirty="0" smtClean="0"/>
              <a:t>Connecticut </a:t>
            </a:r>
          </a:p>
          <a:p>
            <a:pPr marL="971550" lvl="1" indent="-514350">
              <a:buAutoNum type="alphaLcPeriod"/>
            </a:pPr>
            <a:r>
              <a:rPr lang="en-US" dirty="0" smtClean="0"/>
              <a:t>Texas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72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Richard Corey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were the qualities of </a:t>
            </a:r>
            <a:r>
              <a:rPr lang="en-US" dirty="0"/>
              <a:t>R</a:t>
            </a:r>
            <a:r>
              <a:rPr lang="en-US" dirty="0" smtClean="0"/>
              <a:t>ichard Cory?</a:t>
            </a:r>
          </a:p>
          <a:p>
            <a:pPr marL="971550" lvl="1" indent="-514350">
              <a:buAutoNum type="alphaLcPeriod"/>
            </a:pPr>
            <a:r>
              <a:rPr lang="en-US" dirty="0" smtClean="0"/>
              <a:t>Tall </a:t>
            </a:r>
          </a:p>
          <a:p>
            <a:pPr marL="971550" lvl="1" indent="-514350">
              <a:buAutoNum type="alphaLcPeriod"/>
            </a:pPr>
            <a:r>
              <a:rPr lang="en-US" dirty="0" smtClean="0"/>
              <a:t>Rich </a:t>
            </a:r>
          </a:p>
          <a:p>
            <a:pPr marL="971550" lvl="1" indent="-514350">
              <a:buAutoNum type="alphaLcPeriod"/>
            </a:pPr>
            <a:r>
              <a:rPr lang="en-US" dirty="0" smtClean="0"/>
              <a:t>Admired </a:t>
            </a:r>
          </a:p>
          <a:p>
            <a:pPr marL="971550" lvl="1" indent="-514350">
              <a:buAutoNum type="alphaLcPeriod"/>
            </a:pPr>
            <a:r>
              <a:rPr lang="en-US" dirty="0" smtClean="0"/>
              <a:t>All of the above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137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When I Heard the </a:t>
            </a:r>
            <a:r>
              <a:rPr lang="en-US" dirty="0" err="1" smtClean="0"/>
              <a:t>Learn’d</a:t>
            </a:r>
            <a:r>
              <a:rPr lang="en-US" dirty="0" smtClean="0"/>
              <a:t> Astronomer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was the noise when he looked at the stars?</a:t>
            </a:r>
          </a:p>
          <a:p>
            <a:pPr marL="971550" lvl="1" indent="-514350">
              <a:buAutoNum type="alphaLcPeriod"/>
            </a:pPr>
            <a:r>
              <a:rPr lang="en-US" dirty="0" smtClean="0"/>
              <a:t>Silent </a:t>
            </a:r>
          </a:p>
          <a:p>
            <a:pPr marL="971550" lvl="1" indent="-514350">
              <a:buAutoNum type="alphaLcPeriod"/>
            </a:pPr>
            <a:r>
              <a:rPr lang="en-US" dirty="0" smtClean="0"/>
              <a:t>Loud </a:t>
            </a:r>
          </a:p>
          <a:p>
            <a:pPr marL="971550" lvl="1" indent="-514350">
              <a:buAutoNum type="alphaLcPeriod"/>
            </a:pPr>
            <a:r>
              <a:rPr lang="en-US" dirty="0" smtClean="0"/>
              <a:t>Soft </a:t>
            </a:r>
          </a:p>
          <a:p>
            <a:pPr marL="971550" lvl="1" indent="-514350">
              <a:buAutoNum type="alphaLcPeriod"/>
            </a:pPr>
            <a:r>
              <a:rPr lang="en-US" dirty="0"/>
              <a:t>M</a:t>
            </a:r>
            <a:r>
              <a:rPr lang="en-US" dirty="0" smtClean="0"/>
              <a:t>edium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494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 which story did a women mourn about her lost love of music?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347277"/>
            <a:ext cx="8229600" cy="4525963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Richard Corey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 Wagner Matinee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To Build A Fire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Because I Could Not Stop For Death</a:t>
            </a:r>
          </a:p>
          <a:p>
            <a:pPr marL="514350" indent="-514350">
              <a:buFont typeface="+mj-lt"/>
              <a:buAutoNum type="alphaUcPeriod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0911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In “I, Too” by Hughes, what is he saying about America?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667000"/>
            <a:ext cx="8229600" cy="4525963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America is a melting pot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Everyone is treated equally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Some people/races are discriminated against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America is beautiful</a:t>
            </a:r>
          </a:p>
          <a:p>
            <a:pPr marL="514350" indent="-514350">
              <a:buFont typeface="+mj-lt"/>
              <a:buAutoNum type="alphaUcPeriod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92134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form of literature is “To Build A Fire” by London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514600"/>
            <a:ext cx="8229600" cy="4525963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Romanticism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Realism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Transcendentalism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Naturalism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7309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idx="13"/>
          </p:nvPr>
        </p:nvSpPr>
        <p:spPr/>
        <p:txBody>
          <a:bodyPr/>
          <a:lstStyle/>
          <a:p>
            <a:r>
              <a:rPr lang="en-US" dirty="0"/>
              <a:t>From my bondage and my freedom  is..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r>
              <a:rPr lang="en-US" dirty="0" smtClean="0"/>
              <a:t>Fiction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/>
              <a:t>Non Fiction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560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What makes Dickenson’s style of writing strange?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81200"/>
            <a:ext cx="8229600" cy="4525963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She writes about love in a depressing period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Her poems are all about death or suffering, but they do not rhyme 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Her poems are generally upbeat and cheerful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She writes about historic events in America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9941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The character Aunt Georgiana is from what story?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133600"/>
            <a:ext cx="8229600" cy="4525963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“A Wagner Matinee”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“Richard Corey”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“Tom Sawyer” 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“The Soul Selects Her Own Society”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6935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Which author writes the story about a boy who tricks other children into doing his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67000"/>
            <a:ext cx="8229600" cy="4525963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Jack London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Willa Cather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Frederick Douglas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Mark Twain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24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story includes an animal?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25963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“To Build A Fire”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“To Walt Whitman”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“Water is Taught by Thirst”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“My Bondage and my Freedom”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4500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a major theme in Emily Dickenson’s Poetry?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514350" indent="-514350">
              <a:lnSpc>
                <a:spcPct val="200000"/>
              </a:lnSpc>
              <a:buFont typeface="+mj-lt"/>
              <a:buAutoNum type="alphaUcPeriod"/>
            </a:pPr>
            <a:r>
              <a:rPr lang="en-US" dirty="0" smtClean="0"/>
              <a:t>Death	</a:t>
            </a:r>
          </a:p>
          <a:p>
            <a:pPr marL="514350" indent="-514350">
              <a:lnSpc>
                <a:spcPct val="200000"/>
              </a:lnSpc>
              <a:buFont typeface="+mj-lt"/>
              <a:buAutoNum type="alphaUcPeriod"/>
            </a:pPr>
            <a:r>
              <a:rPr lang="en-US" dirty="0" smtClean="0"/>
              <a:t>Love</a:t>
            </a:r>
          </a:p>
          <a:p>
            <a:pPr marL="514350" indent="-514350">
              <a:lnSpc>
                <a:spcPct val="200000"/>
              </a:lnSpc>
              <a:buFont typeface="+mj-lt"/>
              <a:buAutoNum type="alphaUcPeriod"/>
            </a:pPr>
            <a:r>
              <a:rPr lang="en-US" dirty="0" smtClean="0"/>
              <a:t>The Afterlife</a:t>
            </a:r>
          </a:p>
          <a:p>
            <a:pPr marL="514350" indent="-514350">
              <a:lnSpc>
                <a:spcPct val="200000"/>
              </a:lnSpc>
              <a:buFont typeface="+mj-lt"/>
              <a:buAutoNum type="alphaUcPeriod"/>
            </a:pPr>
            <a:r>
              <a:rPr lang="en-US" dirty="0" smtClean="0"/>
              <a:t>Royalty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lnSpc>
                <a:spcPct val="200000"/>
              </a:lnSpc>
              <a:buAutoNum type="alphaUcPeriod" startAt="5"/>
            </a:pPr>
            <a:r>
              <a:rPr lang="en-US" dirty="0" smtClean="0"/>
              <a:t>All of the Above</a:t>
            </a:r>
            <a:endParaRPr lang="es-ES" dirty="0" smtClean="0"/>
          </a:p>
          <a:p>
            <a:pPr marL="514350" indent="-514350">
              <a:lnSpc>
                <a:spcPct val="200000"/>
              </a:lnSpc>
              <a:buAutoNum type="alphaUcPeriod" startAt="5"/>
            </a:pPr>
            <a:r>
              <a:rPr lang="en-US" dirty="0" smtClean="0"/>
              <a:t>A and C</a:t>
            </a:r>
          </a:p>
          <a:p>
            <a:pPr marL="514350" indent="-514350">
              <a:lnSpc>
                <a:spcPct val="200000"/>
              </a:lnSpc>
              <a:buAutoNum type="alphaUcPeriod" startAt="5"/>
            </a:pPr>
            <a:r>
              <a:rPr lang="en-US" dirty="0" smtClean="0"/>
              <a:t>B and D</a:t>
            </a:r>
          </a:p>
        </p:txBody>
      </p:sp>
    </p:spTree>
    <p:extLst>
      <p:ext uri="{BB962C8B-B14F-4D97-AF65-F5344CB8AC3E}">
        <p14:creationId xmlns:p14="http://schemas.microsoft.com/office/powerpoint/2010/main" val="173922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a technique used by Twain that makes his piece seem real?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lnSpc>
                <a:spcPct val="200000"/>
              </a:lnSpc>
              <a:buFont typeface="+mj-lt"/>
              <a:buAutoNum type="alphaUcPeriod"/>
            </a:pPr>
            <a:r>
              <a:rPr lang="en-US" dirty="0" smtClean="0"/>
              <a:t>He uses direct characterization</a:t>
            </a:r>
          </a:p>
          <a:p>
            <a:pPr marL="514350" indent="-514350">
              <a:lnSpc>
                <a:spcPct val="200000"/>
              </a:lnSpc>
              <a:buFont typeface="+mj-lt"/>
              <a:buAutoNum type="alphaUcPeriod"/>
            </a:pPr>
            <a:r>
              <a:rPr lang="en-US" dirty="0" smtClean="0"/>
              <a:t>He uses the vernacular</a:t>
            </a:r>
          </a:p>
          <a:p>
            <a:pPr marL="514350" indent="-514350">
              <a:lnSpc>
                <a:spcPct val="200000"/>
              </a:lnSpc>
              <a:buFont typeface="+mj-lt"/>
              <a:buAutoNum type="alphaUcPeriod"/>
            </a:pPr>
            <a:r>
              <a:rPr lang="en-US" dirty="0" smtClean="0"/>
              <a:t>His book is very descriptive</a:t>
            </a:r>
          </a:p>
          <a:p>
            <a:pPr marL="514350" indent="-514350">
              <a:lnSpc>
                <a:spcPct val="120000"/>
              </a:lnSpc>
              <a:buFont typeface="+mj-lt"/>
              <a:buAutoNum type="alphaUcPeriod"/>
            </a:pPr>
            <a:r>
              <a:rPr lang="en-US" dirty="0" smtClean="0"/>
              <a:t>He uses first person limited so the reader only hears the thoughts and feelings from one character, like someone would in real life. </a:t>
            </a:r>
          </a:p>
          <a:p>
            <a:pPr marL="514350" indent="-514350">
              <a:buFont typeface="+mj-lt"/>
              <a:buAutoNum type="alphaUcPeriod"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8600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800" dirty="0" smtClean="0"/>
              <a:t>In London’s short story, what lead the main character to making poor choices?</a:t>
            </a:r>
            <a:endParaRPr lang="es-E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lnSpc>
                <a:spcPct val="200000"/>
              </a:lnSpc>
              <a:buFont typeface="+mj-lt"/>
              <a:buAutoNum type="alphaUcPeriod"/>
            </a:pPr>
            <a:r>
              <a:rPr lang="en-US" dirty="0" smtClean="0"/>
              <a:t>The dog</a:t>
            </a:r>
          </a:p>
          <a:p>
            <a:pPr marL="514350" indent="-514350">
              <a:lnSpc>
                <a:spcPct val="200000"/>
              </a:lnSpc>
              <a:buFont typeface="+mj-lt"/>
              <a:buAutoNum type="alphaUcPeriod"/>
            </a:pPr>
            <a:r>
              <a:rPr lang="en-US" dirty="0" smtClean="0"/>
              <a:t>His instincts</a:t>
            </a:r>
          </a:p>
          <a:p>
            <a:pPr marL="514350" indent="-514350">
              <a:lnSpc>
                <a:spcPct val="200000"/>
              </a:lnSpc>
              <a:buFont typeface="+mj-lt"/>
              <a:buAutoNum type="alphaUcPeriod"/>
            </a:pPr>
            <a:r>
              <a:rPr lang="en-US" dirty="0" smtClean="0"/>
              <a:t>His pride </a:t>
            </a:r>
          </a:p>
          <a:p>
            <a:pPr marL="514350" indent="-514350">
              <a:lnSpc>
                <a:spcPct val="200000"/>
              </a:lnSpc>
              <a:buFont typeface="+mj-lt"/>
              <a:buAutoNum type="alphaUcPeriod"/>
            </a:pPr>
            <a:r>
              <a:rPr lang="en-US" dirty="0" smtClean="0"/>
              <a:t>He was drunk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87096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Who is the narrator in “Richard Corey”?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lnSpc>
                <a:spcPct val="200000"/>
              </a:lnSpc>
              <a:buFont typeface="+mj-lt"/>
              <a:buAutoNum type="alphaUcPeriod"/>
            </a:pPr>
            <a:r>
              <a:rPr lang="en-US" dirty="0" smtClean="0"/>
              <a:t>A townsperson</a:t>
            </a:r>
          </a:p>
          <a:p>
            <a:pPr marL="514350" indent="-514350">
              <a:lnSpc>
                <a:spcPct val="200000"/>
              </a:lnSpc>
              <a:buFont typeface="+mj-lt"/>
              <a:buAutoNum type="alphaUcPeriod"/>
            </a:pPr>
            <a:r>
              <a:rPr lang="en-US" dirty="0" smtClean="0"/>
              <a:t>Richard Corey</a:t>
            </a:r>
          </a:p>
          <a:p>
            <a:pPr marL="514350" indent="-514350">
              <a:lnSpc>
                <a:spcPct val="200000"/>
              </a:lnSpc>
              <a:buFont typeface="+mj-lt"/>
              <a:buAutoNum type="alphaUcPeriod"/>
            </a:pPr>
            <a:r>
              <a:rPr lang="en-US" dirty="0" smtClean="0"/>
              <a:t>The Author</a:t>
            </a:r>
          </a:p>
          <a:p>
            <a:pPr marL="514350" indent="-514350">
              <a:lnSpc>
                <a:spcPct val="200000"/>
              </a:lnSpc>
              <a:buFont typeface="+mj-lt"/>
              <a:buAutoNum type="alphaUcPeriod"/>
            </a:pPr>
            <a:r>
              <a:rPr lang="en-US" dirty="0" smtClean="0"/>
              <a:t>A ghost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55199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“To Walt Whitman”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author trying to say to Whitman?</a:t>
            </a:r>
          </a:p>
          <a:p>
            <a:pPr marL="514350" indent="-514350">
              <a:buAutoNum type="alphaLcPeriod"/>
            </a:pPr>
            <a:r>
              <a:rPr lang="en-US" dirty="0" smtClean="0"/>
              <a:t>She loves America</a:t>
            </a:r>
          </a:p>
          <a:p>
            <a:pPr marL="514350" indent="-514350">
              <a:buAutoNum type="alphaLcPeriod"/>
            </a:pPr>
            <a:r>
              <a:rPr lang="en-US" dirty="0" smtClean="0"/>
              <a:t>She is Hispanic</a:t>
            </a:r>
          </a:p>
          <a:p>
            <a:pPr marL="514350" indent="-514350">
              <a:buAutoNum type="alphaLcPeriod"/>
            </a:pPr>
            <a:r>
              <a:rPr lang="en-US" dirty="0" smtClean="0"/>
              <a:t>She hopes to come to America someday</a:t>
            </a:r>
          </a:p>
          <a:p>
            <a:pPr marL="514350" indent="-514350">
              <a:buAutoNum type="alphaLcPeriod"/>
            </a:pPr>
            <a:r>
              <a:rPr lang="en-US" dirty="0" smtClean="0"/>
              <a:t>That everyone counts</a:t>
            </a:r>
          </a:p>
          <a:p>
            <a:pPr marL="514350" indent="-514350">
              <a:buAutoNum type="alphaLcPeriod"/>
            </a:pPr>
            <a:r>
              <a:rPr lang="en-US" dirty="0" smtClean="0"/>
              <a:t>Not everyone is part of the country</a:t>
            </a:r>
          </a:p>
        </p:txBody>
      </p:sp>
    </p:spTree>
    <p:extLst>
      <p:ext uri="{BB962C8B-B14F-4D97-AF65-F5344CB8AC3E}">
        <p14:creationId xmlns:p14="http://schemas.microsoft.com/office/powerpoint/2010/main" val="1678148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Emily Dickenson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What is Emily Dickenson’s main tone in her poems often:</a:t>
            </a:r>
          </a:p>
          <a:p>
            <a:pPr marL="514350" indent="-514350">
              <a:buAutoNum type="alphaLcPeriod"/>
            </a:pPr>
            <a:r>
              <a:rPr lang="en-US" dirty="0" smtClean="0"/>
              <a:t>Happiness</a:t>
            </a:r>
          </a:p>
          <a:p>
            <a:pPr marL="514350" indent="-514350">
              <a:buAutoNum type="alphaLcPeriod"/>
            </a:pPr>
            <a:r>
              <a:rPr lang="en-US" dirty="0" smtClean="0"/>
              <a:t>Nostalgia </a:t>
            </a:r>
          </a:p>
          <a:p>
            <a:pPr marL="514350" indent="-514350">
              <a:buAutoNum type="alphaLcPeriod"/>
            </a:pPr>
            <a:r>
              <a:rPr lang="en-US" dirty="0" smtClean="0"/>
              <a:t>Sadness</a:t>
            </a:r>
          </a:p>
          <a:p>
            <a:pPr marL="514350" indent="-514350">
              <a:buAutoNum type="alphaLcPeriod"/>
            </a:pPr>
            <a:r>
              <a:rPr lang="en-US" dirty="0" smtClean="0"/>
              <a:t>Joy</a:t>
            </a:r>
          </a:p>
          <a:p>
            <a:pPr marL="514350" indent="-514350">
              <a:buAutoNum type="alphaLcPeriod"/>
            </a:pPr>
            <a:r>
              <a:rPr lang="en-US" dirty="0" smtClean="0"/>
              <a:t>Contemplative</a:t>
            </a:r>
          </a:p>
          <a:p>
            <a:pPr marL="514350" indent="-514350">
              <a:buAutoNum type="alphaLcPeriod"/>
            </a:pPr>
            <a:r>
              <a:rPr lang="en-US" dirty="0" smtClean="0"/>
              <a:t>Depression</a:t>
            </a:r>
          </a:p>
          <a:p>
            <a:pPr marL="514350" indent="-514350">
              <a:buAutoNum type="alphaLcPeriod"/>
            </a:pPr>
            <a:r>
              <a:rPr lang="en-US" dirty="0" smtClean="0"/>
              <a:t>Both A and C</a:t>
            </a:r>
          </a:p>
          <a:p>
            <a:pPr marL="514350" indent="-514350">
              <a:buAutoNum type="alphaLcPeriod"/>
            </a:pPr>
            <a:r>
              <a:rPr lang="en-US" dirty="0" smtClean="0"/>
              <a:t>Both C and F</a:t>
            </a:r>
          </a:p>
        </p:txBody>
      </p:sp>
    </p:spTree>
    <p:extLst>
      <p:ext uri="{BB962C8B-B14F-4D97-AF65-F5344CB8AC3E}">
        <p14:creationId xmlns:p14="http://schemas.microsoft.com/office/powerpoint/2010/main" val="2534303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13"/>
          </p:nvPr>
        </p:nvSpPr>
        <p:spPr/>
        <p:txBody>
          <a:bodyPr/>
          <a:lstStyle/>
          <a:p>
            <a:r>
              <a:rPr lang="en-US" dirty="0"/>
              <a:t>Why is the whitewash scene from </a:t>
            </a:r>
            <a:r>
              <a:rPr lang="en-US" dirty="0" smtClean="0"/>
              <a:t>Tom Sawyer </a:t>
            </a:r>
            <a:r>
              <a:rPr lang="en-US" dirty="0"/>
              <a:t>funny?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r>
              <a:rPr lang="en-US" dirty="0"/>
              <a:t>Because he painted the fence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He broke the fence</a:t>
            </a:r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He got someone else to paint the fence for him</a:t>
            </a:r>
          </a:p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He painted it the wrong color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5663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Astronomer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does he think of the Astronomer: </a:t>
            </a:r>
          </a:p>
          <a:p>
            <a:pPr marL="514350" indent="-514350">
              <a:buAutoNum type="alphaLcPeriod"/>
            </a:pPr>
            <a:r>
              <a:rPr lang="en-US" dirty="0" smtClean="0"/>
              <a:t>Fantastic</a:t>
            </a:r>
          </a:p>
          <a:p>
            <a:pPr marL="514350" indent="-514350">
              <a:buAutoNum type="alphaLcPeriod"/>
            </a:pPr>
            <a:r>
              <a:rPr lang="en-US" dirty="0" smtClean="0"/>
              <a:t>Terrible</a:t>
            </a:r>
          </a:p>
          <a:p>
            <a:pPr marL="514350" indent="-514350">
              <a:buAutoNum type="alphaLcPeriod"/>
            </a:pPr>
            <a:r>
              <a:rPr lang="en-US" dirty="0" smtClean="0"/>
              <a:t>Interesting</a:t>
            </a:r>
          </a:p>
          <a:p>
            <a:pPr marL="514350" indent="-514350">
              <a:buAutoNum type="alphaLcPeriod"/>
            </a:pPr>
            <a:r>
              <a:rPr lang="en-US" dirty="0" smtClean="0"/>
              <a:t>Bored</a:t>
            </a:r>
          </a:p>
          <a:p>
            <a:pPr marL="514350" indent="-514350">
              <a:buAutoNum type="alphaLcPeriod"/>
            </a:pPr>
            <a:r>
              <a:rPr lang="en-US" dirty="0" smtClean="0"/>
              <a:t>He wants to be him when he grows up</a:t>
            </a:r>
          </a:p>
        </p:txBody>
      </p:sp>
    </p:spTree>
    <p:extLst>
      <p:ext uri="{BB962C8B-B14F-4D97-AF65-F5344CB8AC3E}">
        <p14:creationId xmlns:p14="http://schemas.microsoft.com/office/powerpoint/2010/main" val="3567743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Whitewash scene from Tom Sawyer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does Tom get his friends to paint the fence:</a:t>
            </a:r>
          </a:p>
          <a:p>
            <a:pPr marL="514350" indent="-514350">
              <a:buAutoNum type="alphaLcPeriod"/>
            </a:pPr>
            <a:r>
              <a:rPr lang="en-US" dirty="0" smtClean="0"/>
              <a:t>They want to</a:t>
            </a:r>
          </a:p>
          <a:p>
            <a:pPr marL="514350" indent="-514350">
              <a:buAutoNum type="alphaLcPeriod"/>
            </a:pPr>
            <a:r>
              <a:rPr lang="en-US" dirty="0" smtClean="0"/>
              <a:t>He tricks them</a:t>
            </a:r>
          </a:p>
          <a:p>
            <a:pPr marL="514350" indent="-514350">
              <a:buAutoNum type="alphaLcPeriod"/>
            </a:pPr>
            <a:r>
              <a:rPr lang="en-US" dirty="0" smtClean="0"/>
              <a:t>Tom paints the Fence by himself</a:t>
            </a:r>
          </a:p>
        </p:txBody>
      </p:sp>
    </p:spTree>
    <p:extLst>
      <p:ext uri="{BB962C8B-B14F-4D97-AF65-F5344CB8AC3E}">
        <p14:creationId xmlns:p14="http://schemas.microsoft.com/office/powerpoint/2010/main" val="1670674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“To Build a Fire”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 does the man in the story listen to:</a:t>
            </a:r>
          </a:p>
          <a:p>
            <a:pPr marL="514350" indent="-514350">
              <a:buAutoNum type="alphaLcPeriod"/>
            </a:pPr>
            <a:r>
              <a:rPr lang="en-US" dirty="0" smtClean="0"/>
              <a:t>The old man who tells him to watch out</a:t>
            </a:r>
          </a:p>
          <a:p>
            <a:pPr marL="514350" indent="-514350">
              <a:buAutoNum type="alphaLcPeriod"/>
            </a:pPr>
            <a:r>
              <a:rPr lang="en-US" dirty="0" smtClean="0"/>
              <a:t>No one</a:t>
            </a:r>
          </a:p>
          <a:p>
            <a:pPr marL="514350" indent="-514350">
              <a:buAutoNum type="alphaLcPeriod"/>
            </a:pPr>
            <a:r>
              <a:rPr lang="en-US" dirty="0" smtClean="0"/>
              <a:t>His dog</a:t>
            </a:r>
          </a:p>
          <a:p>
            <a:pPr marL="514350" indent="-514350">
              <a:buAutoNum type="alphaLcPeriod"/>
            </a:pPr>
            <a:r>
              <a:rPr lang="en-US" dirty="0" smtClean="0"/>
              <a:t>He listens to everyone</a:t>
            </a:r>
          </a:p>
          <a:p>
            <a:pPr marL="514350" indent="-514350">
              <a:buAutoNum type="alphaLcPeriod"/>
            </a:pPr>
            <a:r>
              <a:rPr lang="en-US" dirty="0" smtClean="0"/>
              <a:t>No one tells him anything</a:t>
            </a:r>
          </a:p>
          <a:p>
            <a:pPr marL="514350" indent="-514350">
              <a:buAutoNum type="alphaL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32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 “I </a:t>
            </a:r>
            <a:r>
              <a:rPr lang="en-US" dirty="0"/>
              <a:t>will fight no more forever</a:t>
            </a:r>
            <a:r>
              <a:rPr lang="en-US" dirty="0" smtClean="0"/>
              <a:t>”, why does Chief Joseph surrender?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ClrTx/>
              <a:buFont typeface="+mj-lt"/>
              <a:buAutoNum type="alphaLcParenR"/>
            </a:pPr>
            <a:r>
              <a:rPr lang="en-US" dirty="0" smtClean="0"/>
              <a:t>Lack of food</a:t>
            </a:r>
          </a:p>
          <a:p>
            <a:pPr marL="457200" indent="-457200">
              <a:buClrTx/>
              <a:buFont typeface="+mj-lt"/>
              <a:buAutoNum type="alphaLcParenR"/>
            </a:pPr>
            <a:r>
              <a:rPr lang="en-US" dirty="0" smtClean="0"/>
              <a:t>Lack of shelter</a:t>
            </a:r>
          </a:p>
          <a:p>
            <a:pPr marL="457200" indent="-457200">
              <a:buClrTx/>
              <a:buFont typeface="+mj-lt"/>
              <a:buAutoNum type="alphaLcParenR"/>
            </a:pPr>
            <a:r>
              <a:rPr lang="en-US" dirty="0" smtClean="0"/>
              <a:t>Lack of clothes</a:t>
            </a:r>
          </a:p>
          <a:p>
            <a:pPr marL="457200" indent="-457200">
              <a:buClrTx/>
              <a:buFont typeface="+mj-lt"/>
              <a:buAutoNum type="alphaLcParenR"/>
            </a:pPr>
            <a:r>
              <a:rPr lang="en-US" dirty="0" smtClean="0"/>
              <a:t>All of the above </a:t>
            </a:r>
          </a:p>
          <a:p>
            <a:pPr marL="0" indent="0">
              <a:buClr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984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kinds of stories does Emily Dickinson write?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lphaLcParenR"/>
            </a:pPr>
            <a:r>
              <a:rPr lang="en-US" dirty="0" err="1" smtClean="0"/>
              <a:t>Novelas</a:t>
            </a:r>
            <a:endParaRPr lang="en-US" dirty="0" smtClean="0"/>
          </a:p>
          <a:p>
            <a:pPr marL="457200" indent="-457200">
              <a:buAutoNum type="alphaLcParenR"/>
            </a:pPr>
            <a:r>
              <a:rPr lang="en-US" dirty="0" smtClean="0"/>
              <a:t>Poems</a:t>
            </a:r>
          </a:p>
          <a:p>
            <a:pPr marL="457200" indent="-457200">
              <a:buAutoNum type="alphaLcParenR"/>
            </a:pPr>
            <a:r>
              <a:rPr lang="en-US" dirty="0" smtClean="0"/>
              <a:t>Short stories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732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Where does Jack London’s story take place?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lphaLcParenR"/>
            </a:pPr>
            <a:r>
              <a:rPr lang="en-US" dirty="0" smtClean="0"/>
              <a:t>Iceland </a:t>
            </a:r>
          </a:p>
          <a:p>
            <a:pPr marL="457200" indent="-457200">
              <a:buAutoNum type="alphaLcParenR"/>
            </a:pPr>
            <a:r>
              <a:rPr lang="en-US" dirty="0" smtClean="0"/>
              <a:t>Canada</a:t>
            </a:r>
          </a:p>
          <a:p>
            <a:pPr marL="457200" indent="-457200">
              <a:buAutoNum type="alphaLcParenR"/>
            </a:pPr>
            <a:r>
              <a:rPr lang="en-US" dirty="0" smtClean="0"/>
              <a:t>Alaska</a:t>
            </a:r>
          </a:p>
          <a:p>
            <a:pPr marL="457200" indent="-457200">
              <a:buAutoNum type="alphaLcParenR"/>
            </a:pPr>
            <a:r>
              <a:rPr lang="en-US" dirty="0" smtClean="0"/>
              <a:t>Russia </a:t>
            </a:r>
          </a:p>
          <a:p>
            <a:pPr marL="457200" indent="-457200">
              <a:buAutoNum type="alphaLcParenR"/>
            </a:pPr>
            <a:r>
              <a:rPr lang="en-US" dirty="0" smtClean="0"/>
              <a:t>Yukon territory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4776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Tips and suggestions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You will need to match author to work, so know who wrote what</a:t>
            </a:r>
          </a:p>
          <a:p>
            <a:r>
              <a:rPr lang="en-US" dirty="0" smtClean="0"/>
              <a:t>You will have short answer questions: look at the quizzes and at the questions we talked about in class</a:t>
            </a:r>
          </a:p>
          <a:p>
            <a:r>
              <a:rPr lang="en-US" dirty="0" smtClean="0"/>
              <a:t>You will have “short essay” questions (paragraph length responses)</a:t>
            </a:r>
          </a:p>
          <a:p>
            <a:r>
              <a:rPr lang="en-US" dirty="0" smtClean="0"/>
              <a:t>You will have an essay</a:t>
            </a:r>
          </a:p>
          <a:p>
            <a:r>
              <a:rPr lang="en-US" dirty="0" smtClean="0"/>
              <a:t>Think about common themes, ideas—they make great short essay and </a:t>
            </a:r>
            <a:r>
              <a:rPr lang="en-US" smtClean="0"/>
              <a:t>essay 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5971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13"/>
          </p:nvPr>
        </p:nvSpPr>
        <p:spPr/>
        <p:txBody>
          <a:bodyPr/>
          <a:lstStyle/>
          <a:p>
            <a:r>
              <a:rPr lang="en-US" dirty="0"/>
              <a:t>In </a:t>
            </a:r>
            <a:r>
              <a:rPr lang="en-US" dirty="0" smtClean="0"/>
              <a:t>“To Build </a:t>
            </a:r>
            <a:r>
              <a:rPr lang="en-US" dirty="0"/>
              <a:t>a F</a:t>
            </a:r>
            <a:r>
              <a:rPr lang="en-US" dirty="0" smtClean="0"/>
              <a:t>ire” </a:t>
            </a:r>
            <a:r>
              <a:rPr lang="en-US" dirty="0"/>
              <a:t>what animal almost gets killed?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r>
              <a:rPr lang="en-US" dirty="0" smtClean="0"/>
              <a:t>Dog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/>
              <a:t>Cat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Bird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smtClean="0"/>
              <a:t>Giraffe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4891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13"/>
          </p:nvPr>
        </p:nvSpPr>
        <p:spPr/>
        <p:txBody>
          <a:bodyPr/>
          <a:lstStyle/>
          <a:p>
            <a:r>
              <a:rPr lang="en-US" dirty="0"/>
              <a:t>What is a common theme in </a:t>
            </a:r>
            <a:r>
              <a:rPr lang="en-US" dirty="0" smtClean="0"/>
              <a:t>Emily Dickinson’s </a:t>
            </a:r>
            <a:r>
              <a:rPr lang="en-US" dirty="0"/>
              <a:t>works?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r>
              <a:rPr lang="en-US" dirty="0" smtClean="0"/>
              <a:t>Death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/>
              <a:t>Hope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Love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smtClean="0"/>
              <a:t>Nature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7785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13"/>
          </p:nvPr>
        </p:nvSpPr>
        <p:spPr/>
        <p:txBody>
          <a:bodyPr/>
          <a:lstStyle/>
          <a:p>
            <a:r>
              <a:rPr lang="en-US" dirty="0"/>
              <a:t>In </a:t>
            </a:r>
            <a:r>
              <a:rPr lang="en-US" dirty="0" smtClean="0"/>
              <a:t>“A Wagner Matinee” </a:t>
            </a:r>
            <a:r>
              <a:rPr lang="en-US" dirty="0"/>
              <a:t>where is </a:t>
            </a:r>
            <a:r>
              <a:rPr lang="en-US" dirty="0" smtClean="0"/>
              <a:t>Clark’s Aunt </a:t>
            </a:r>
            <a:r>
              <a:rPr lang="en-US" dirty="0"/>
              <a:t>Georgina </a:t>
            </a:r>
            <a:r>
              <a:rPr lang="en-US" dirty="0" smtClean="0"/>
              <a:t>coming from</a:t>
            </a:r>
            <a:r>
              <a:rPr lang="en-US" dirty="0"/>
              <a:t>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r>
              <a:rPr lang="en-US" dirty="0" smtClean="0"/>
              <a:t>Nebraska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/>
              <a:t>Florida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Boston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smtClean="0"/>
              <a:t>Connecticut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0916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13"/>
          </p:nvPr>
        </p:nvSpPr>
        <p:spPr/>
        <p:txBody>
          <a:bodyPr/>
          <a:lstStyle/>
          <a:p>
            <a:r>
              <a:rPr lang="en-US" dirty="0"/>
              <a:t>In Richard </a:t>
            </a:r>
            <a:r>
              <a:rPr lang="en-US" dirty="0" smtClean="0"/>
              <a:t>Corey </a:t>
            </a:r>
            <a:r>
              <a:rPr lang="en-US" dirty="0"/>
              <a:t>what is his social class?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r>
              <a:rPr lang="en-US" dirty="0" smtClean="0"/>
              <a:t>Rich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/>
              <a:t>Poor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Middle Class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smtClean="0"/>
              <a:t>None of the above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9367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13"/>
          </p:nvPr>
        </p:nvSpPr>
        <p:spPr/>
        <p:txBody>
          <a:bodyPr/>
          <a:lstStyle/>
          <a:p>
            <a:r>
              <a:rPr lang="en-US" dirty="0"/>
              <a:t>What are two common themes in Hughes Poetry?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r>
              <a:rPr lang="en-US" dirty="0" smtClean="0"/>
              <a:t>Nature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/>
              <a:t>Love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Freedom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smtClean="0"/>
              <a:t>A &amp; 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9541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MASTER" val="Polling Slide Design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Text&lt;/Type&gt;&lt;/PollingTag&gt;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&lt;/Type&gt;&lt;Label&gt;E&lt;/Label&gt;&lt;/PollingTag&gt;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Text&lt;/Type&gt;&lt;/PollingTag&gt;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ResultChart&lt;/Type&gt;&lt;Style&gt;1&lt;/Style&gt;&lt;/PollingTag&gt;"/>
  <p:tag name="IC_POLLINGDATA" val="&lt;PollingTag&gt;&lt;Version&gt;1&lt;/Version&gt;&lt;Type&gt;PollingSlide&lt;/Type&gt;&lt;PollingType&gt;0&lt;/PollingType&gt;&lt;ChoiceNumber&gt;5&lt;/ChoiceNumber&gt;&lt;Style&gt;1&lt;/Style&gt;&lt;TimeLimit&gt;0&lt;/TimeLimit&gt;&lt;/PollingTag&gt;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Question&lt;/Type&gt;&lt;/PollingTag&gt;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&lt;/Type&gt;&lt;Label&gt;A&lt;/Label&gt;&lt;/PollingTag&gt;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Text&lt;/Type&gt;&lt;/PollingTag&gt;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&lt;/Type&gt;&lt;Label&gt;B&lt;/Label&gt;&lt;/PollingTag&gt;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Text&lt;/Type&gt;&lt;/PollingTag&gt;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&lt;/Type&gt;&lt;Label&gt;C&lt;/Label&gt;&lt;/PollingTag&gt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Question&lt;/Type&gt;&lt;/PollingTag&gt;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Text&lt;/Type&gt;&lt;/PollingTag&gt;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&lt;/Type&gt;&lt;Label&gt;D&lt;/Label&gt;&lt;/PollingTag&gt;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Text&lt;/Type&gt;&lt;/PollingTag&gt;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ResultChart&lt;/Type&gt;&lt;Style&gt;1&lt;/Style&gt;&lt;/PollingTag&gt;"/>
  <p:tag name="IC_POLLINGDATA" val="&lt;PollingTag&gt;&lt;Version&gt;1&lt;/Version&gt;&lt;Type&gt;PollingSlide&lt;/Type&gt;&lt;PollingType&gt;0&lt;/PollingType&gt;&lt;ChoiceNumber&gt;4&lt;/ChoiceNumber&gt;&lt;Style&gt;1&lt;/Style&gt;&lt;TimeLimit&gt;0&lt;/TimeLimit&gt;&lt;/PollingTag&gt;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Question&lt;/Type&gt;&lt;/PollingTag&gt;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&lt;/Type&gt;&lt;Label&gt;A&lt;/Label&gt;&lt;/PollingTag&gt;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Text&lt;/Type&gt;&lt;/PollingTag&gt;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&lt;/Type&gt;&lt;Label&gt;B&lt;/Label&gt;&lt;/PollingTag&gt;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Text&lt;/Type&gt;&lt;/PollingTag&gt;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ResultChart&lt;/Type&gt;&lt;Style&gt;1&lt;/Style&gt;&lt;/PollingTag&gt;"/>
  <p:tag name="IC_POLLINGDATA" val="&lt;PollingTag&gt;&lt;Version&gt;1&lt;/Version&gt;&lt;Type&gt;PollingSlide&lt;/Type&gt;&lt;PollingType&gt;0&lt;/PollingType&gt;&lt;ChoiceNumber&gt;2&lt;/ChoiceNumber&gt;&lt;Style&gt;1&lt;/Style&gt;&lt;TimeLimit&gt;0&lt;/TimeLimit&gt;&lt;/PollingTag&gt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&lt;/Type&gt;&lt;Label&gt;A&lt;/Label&gt;&lt;/PollingTag&gt;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Question&lt;/Type&gt;&lt;/PollingTag&gt;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&lt;/Type&gt;&lt;Label&gt;A&lt;/Label&gt;&lt;/PollingTag&gt;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Text&lt;/Type&gt;&lt;/PollingTag&gt;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&lt;/Type&gt;&lt;Label&gt;B&lt;/Label&gt;&lt;/PollingTag&gt;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Text&lt;/Type&gt;&lt;/PollingTag&gt;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&lt;/Type&gt;&lt;Label&gt;C&lt;/Label&gt;&lt;/PollingTag&gt;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Text&lt;/Type&gt;&lt;/PollingTag&gt;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&lt;/Type&gt;&lt;Label&gt;D&lt;/Label&gt;&lt;/PollingTag&gt;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Text&lt;/Type&gt;&lt;/PollingTag&gt;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ResultChart&lt;/Type&gt;&lt;Style&gt;1&lt;/Style&gt;&lt;/PollingTag&gt;"/>
  <p:tag name="IC_POLLINGDATA" val="&lt;PollingTag&gt;&lt;Version&gt;1&lt;/Version&gt;&lt;Type&gt;PollingSlide&lt;/Type&gt;&lt;PollingType&gt;0&lt;/PollingType&gt;&lt;ChoiceNumber&gt;4&lt;/ChoiceNumber&gt;&lt;Style&gt;1&lt;/Style&gt;&lt;TimeLimit&gt;0&lt;/TimeLimit&gt;&lt;/PollingTag&gt;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Text&lt;/Type&gt;&lt;/PollingTag&gt;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Question&lt;/Type&gt;&lt;/PollingTag&gt;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&lt;/Type&gt;&lt;Label&gt;A&lt;/Label&gt;&lt;/PollingTag&gt;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Text&lt;/Type&gt;&lt;/PollingTag&gt;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&lt;/Type&gt;&lt;Label&gt;B&lt;/Label&gt;&lt;/PollingTag&gt;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Text&lt;/Type&gt;&lt;/PollingTag&gt;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&lt;/Type&gt;&lt;Label&gt;C&lt;/Label&gt;&lt;/PollingTag&gt;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Text&lt;/Type&gt;&lt;/PollingTag&gt;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&lt;/Type&gt;&lt;Label&gt;D&lt;/Label&gt;&lt;/PollingTag&gt;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Text&lt;/Type&gt;&lt;/PollingTag&gt;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ResultChart&lt;/Type&gt;&lt;Style&gt;1&lt;/Style&gt;&lt;/PollingTag&gt;"/>
  <p:tag name="IC_POLLINGDATA" val="&lt;PollingTag&gt;&lt;Version&gt;1&lt;/Version&gt;&lt;Type&gt;PollingSlide&lt;/Type&gt;&lt;PollingType&gt;0&lt;/PollingType&gt;&lt;ChoiceNumber&gt;4&lt;/ChoiceNumber&gt;&lt;Style&gt;1&lt;/Style&gt;&lt;TimeLimit&gt;0&lt;/TimeLimit&gt;&lt;/PollingTag&gt;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&lt;/Type&gt;&lt;Label&gt;B&lt;/Label&gt;&lt;/PollingTag&gt;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Question&lt;/Type&gt;&lt;/PollingTag&gt;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&lt;/Type&gt;&lt;Label&gt;A&lt;/Label&gt;&lt;/PollingTag&gt;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Text&lt;/Type&gt;&lt;/PollingTag&gt;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&lt;/Type&gt;&lt;Label&gt;B&lt;/Label&gt;&lt;/PollingTag&gt;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Text&lt;/Type&gt;&lt;/PollingTag&gt;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&lt;/Type&gt;&lt;Label&gt;C&lt;/Label&gt;&lt;/PollingTag&gt;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Text&lt;/Type&gt;&lt;/PollingTag&gt;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&lt;/Type&gt;&lt;Label&gt;D&lt;/Label&gt;&lt;/PollingTag&gt;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Text&lt;/Type&gt;&lt;/PollingTag&gt;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ResultChart&lt;/Type&gt;&lt;Style&gt;1&lt;/Style&gt;&lt;/PollingTag&gt;"/>
  <p:tag name="IC_POLLINGDATA" val="&lt;PollingTag&gt;&lt;Version&gt;1&lt;/Version&gt;&lt;Type&gt;PollingSlide&lt;/Type&gt;&lt;PollingType&gt;0&lt;/PollingType&gt;&lt;ChoiceNumber&gt;4&lt;/ChoiceNumber&gt;&lt;Style&gt;1&lt;/Style&gt;&lt;TimeLimit&gt;0&lt;/TimeLimit&gt;&lt;/PollingTag&gt;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Text&lt;/Type&gt;&lt;/PollingTag&gt;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Question&lt;/Type&gt;&lt;/PollingTag&gt;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&lt;/Type&gt;&lt;Label&gt;A&lt;/Label&gt;&lt;/PollingTag&gt;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Text&lt;/Type&gt;&lt;/PollingTag&gt;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&lt;/Type&gt;&lt;Label&gt;B&lt;/Label&gt;&lt;/PollingTag&gt;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Text&lt;/Type&gt;&lt;/PollingTag&gt;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&lt;/Type&gt;&lt;Label&gt;C&lt;/Label&gt;&lt;/PollingTag&gt;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Text&lt;/Type&gt;&lt;/PollingTag&gt;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&lt;/Type&gt;&lt;Label&gt;D&lt;/Label&gt;&lt;/PollingTag&gt;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Text&lt;/Type&gt;&lt;/PollingTag&gt;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ResultChart&lt;/Type&gt;&lt;Style&gt;1&lt;/Style&gt;&lt;/PollingTag&gt;"/>
  <p:tag name="IC_POLLINGDATA" val="&lt;PollingTag&gt;&lt;Version&gt;1&lt;/Version&gt;&lt;Type&gt;PollingSlide&lt;/Type&gt;&lt;PollingType&gt;0&lt;/PollingType&gt;&lt;ChoiceNumber&gt;4&lt;/ChoiceNumber&gt;&lt;Style&gt;1&lt;/Style&gt;&lt;TimeLimit&gt;0&lt;/TimeLimit&gt;&lt;/PollingTag&gt;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&lt;/Type&gt;&lt;Label&gt;C&lt;/Label&gt;&lt;/PollingTag&gt;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Question&lt;/Type&gt;&lt;/PollingTag&gt;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&lt;/Type&gt;&lt;Label&gt;A&lt;/Label&gt;&lt;/PollingTag&gt;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Text&lt;/Type&gt;&lt;/PollingTag&gt;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&lt;/Type&gt;&lt;Label&gt;B&lt;/Label&gt;&lt;/PollingTag&gt;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Text&lt;/Type&gt;&lt;/PollingTag&gt;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&lt;/Type&gt;&lt;Label&gt;C&lt;/Label&gt;&lt;/PollingTag&gt;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Text&lt;/Type&gt;&lt;/PollingTag&gt;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&lt;/Type&gt;&lt;Label&gt;D&lt;/Label&gt;&lt;/PollingTag&gt;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Text&lt;/Type&gt;&lt;/PollingTag&gt;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ResultChart&lt;/Type&gt;&lt;Style&gt;1&lt;/Style&gt;&lt;/PollingTag&gt;"/>
  <p:tag name="IC_POLLINGDATA" val="&lt;PollingTag&gt;&lt;Version&gt;1&lt;/Version&gt;&lt;Type&gt;PollingSlide&lt;/Type&gt;&lt;PollingType&gt;0&lt;/PollingType&gt;&lt;ChoiceNumber&gt;4&lt;/ChoiceNumber&gt;&lt;Style&gt;1&lt;/Style&gt;&lt;TimeLimit&gt;0&lt;/TimeLimit&gt;&lt;/PollingTag&gt;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Text&lt;/Type&gt;&lt;/PollingTag&gt;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Question&lt;/Type&gt;&lt;/PollingTag&gt;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&lt;/Type&gt;&lt;Label&gt;A&lt;/Label&gt;&lt;/PollingTag&gt;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Text&lt;/Type&gt;&lt;/PollingTag&gt;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&lt;/Type&gt;&lt;Label&gt;B&lt;/Label&gt;&lt;/PollingTag&gt;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Text&lt;/Type&gt;&lt;/PollingTag&gt;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&lt;/Type&gt;&lt;Label&gt;C&lt;/Label&gt;&lt;/PollingTag&gt;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Text&lt;/Type&gt;&lt;/PollingTag&gt;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&lt;/Type&gt;&lt;Label&gt;D&lt;/Label&gt;&lt;/PollingTag&gt;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Text&lt;/Type&gt;&lt;/PollingTag&gt;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ResultChart&lt;/Type&gt;&lt;Style&gt;1&lt;/Style&gt;&lt;/PollingTag&gt;"/>
  <p:tag name="IC_POLLINGDATA" val="&lt;PollingTag&gt;&lt;Version&gt;1&lt;/Version&gt;&lt;Type&gt;PollingSlide&lt;/Type&gt;&lt;PollingType&gt;0&lt;/PollingType&gt;&lt;ChoiceNumber&gt;4&lt;/ChoiceNumber&gt;&lt;Style&gt;1&lt;/Style&gt;&lt;TimeLimit&gt;0&lt;/TimeLimit&gt;&lt;/PollingTag&gt;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_POLLINGSHAPE" val="&lt;PollingTag&gt;&lt;Version&gt;1&lt;/Version&gt;&lt;Type&gt;PollingAnswer&lt;/Type&gt;&lt;Label&gt;D&lt;/Label&gt;&lt;/PollingTag&gt;"/>
</p:tagLst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Polling Slide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Waveform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hatch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</TotalTime>
  <Words>1189</Words>
  <Application>Microsoft Office PowerPoint</Application>
  <PresentationFormat>On-screen Show (4:3)</PresentationFormat>
  <Paragraphs>257</Paragraphs>
  <Slides>46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11</vt:i4>
      </vt:variant>
      <vt:variant>
        <vt:lpstr>Slide Titles</vt:lpstr>
      </vt:variant>
      <vt:variant>
        <vt:i4>46</vt:i4>
      </vt:variant>
    </vt:vector>
  </HeadingPairs>
  <TitlesOfParts>
    <vt:vector size="57" baseType="lpstr">
      <vt:lpstr>Office Theme</vt:lpstr>
      <vt:lpstr>Oriel</vt:lpstr>
      <vt:lpstr>1_Office Theme</vt:lpstr>
      <vt:lpstr>Clarity</vt:lpstr>
      <vt:lpstr>Waveform</vt:lpstr>
      <vt:lpstr>Opulent</vt:lpstr>
      <vt:lpstr>Thatch</vt:lpstr>
      <vt:lpstr>2_Office Theme</vt:lpstr>
      <vt:lpstr>Summer</vt:lpstr>
      <vt:lpstr>BlackTie</vt:lpstr>
      <vt:lpstr>Polling Slide Design</vt:lpstr>
      <vt:lpstr>In “I will fight no more forever” Why doesn’t Chief Joseph want to fight?</vt:lpstr>
      <vt:lpstr>Who is the author of “to Walt Whitman” ?</vt:lpstr>
      <vt:lpstr>From my bondage and my freedom  is..</vt:lpstr>
      <vt:lpstr>Why is the whitewash scene from Tom Sawyer funny?</vt:lpstr>
      <vt:lpstr>In “To Build a Fire” what animal almost gets killed?</vt:lpstr>
      <vt:lpstr>What is a common theme in Emily Dickinson’s works?</vt:lpstr>
      <vt:lpstr>In “A Wagner Matinee” where is Clark’s Aunt Georgina coming from?</vt:lpstr>
      <vt:lpstr>In Richard Corey what is his social class?</vt:lpstr>
      <vt:lpstr>What are two common themes in Hughes Poetry?</vt:lpstr>
      <vt:lpstr>Which following choice is NOT a description of Richard Corey?</vt:lpstr>
      <vt:lpstr>What was the reason for Georgiana to go to the matinee?</vt:lpstr>
      <vt:lpstr>Why did the man almost kill the dog? </vt:lpstr>
      <vt:lpstr>What kind of piece was Richard Corey</vt:lpstr>
      <vt:lpstr>What groups did Whitman leave out in his poems?</vt:lpstr>
      <vt:lpstr>What type of literary style did Emily Dickinson reflect?</vt:lpstr>
      <vt:lpstr>How many of Emily Dickinson’s poems were published in her time? </vt:lpstr>
      <vt:lpstr>Why was it funny that Tom had to white was the Fence?</vt:lpstr>
      <vt:lpstr>Who raised Clark</vt:lpstr>
      <vt:lpstr>Why Did Clarks aunt move to Nebraska in the first place?</vt:lpstr>
      <vt:lpstr>I Will Fight No More Forever </vt:lpstr>
      <vt:lpstr>I, Too</vt:lpstr>
      <vt:lpstr>When Lilacs Last in the Door-Yard Bloom</vt:lpstr>
      <vt:lpstr>To Build a Fire </vt:lpstr>
      <vt:lpstr>A Wagner Matinee </vt:lpstr>
      <vt:lpstr>Richard Corey </vt:lpstr>
      <vt:lpstr>When I Heard the Learn’d Astronomer</vt:lpstr>
      <vt:lpstr>In which story did a women mourn about her lost love of music?</vt:lpstr>
      <vt:lpstr> In “I, Too” by Hughes, what is he saying about America?</vt:lpstr>
      <vt:lpstr>What form of literature is “To Build A Fire” by London ?</vt:lpstr>
      <vt:lpstr> What makes Dickenson’s style of writing strange? </vt:lpstr>
      <vt:lpstr> The character Aunt Georgiana is from what story?</vt:lpstr>
      <vt:lpstr> Which author writes the story about a boy who tricks other children into doing his work?</vt:lpstr>
      <vt:lpstr>Which story includes an animal?  </vt:lpstr>
      <vt:lpstr>What is a major theme in Emily Dickenson’s Poetry?</vt:lpstr>
      <vt:lpstr>What is a technique used by Twain that makes his piece seem real?</vt:lpstr>
      <vt:lpstr>In London’s short story, what lead the main character to making poor choices?</vt:lpstr>
      <vt:lpstr>Who is the narrator in “Richard Corey”?</vt:lpstr>
      <vt:lpstr>“To Walt Whitman”</vt:lpstr>
      <vt:lpstr>Emily Dickenson</vt:lpstr>
      <vt:lpstr>Astronomer</vt:lpstr>
      <vt:lpstr>Whitewash scene from Tom Sawyer</vt:lpstr>
      <vt:lpstr>“To Build a Fire”</vt:lpstr>
      <vt:lpstr>In “I will fight no more forever”, why does Chief Joseph surrender? </vt:lpstr>
      <vt:lpstr>What kinds of stories does Emily Dickinson write? </vt:lpstr>
      <vt:lpstr>Where does Jack London’s story take place? </vt:lpstr>
      <vt:lpstr>Tips and suggestions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Pieces</dc:title>
  <dc:creator>Barbara Badore</dc:creator>
  <cp:lastModifiedBy>Barbara Badore</cp:lastModifiedBy>
  <cp:revision>42</cp:revision>
  <dcterms:created xsi:type="dcterms:W3CDTF">2006-08-16T00:00:00Z</dcterms:created>
  <dcterms:modified xsi:type="dcterms:W3CDTF">2012-04-16T17:58:42Z</dcterms:modified>
</cp:coreProperties>
</file>